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творческих индивидуальностей в поэзии Серебряного века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эпохи — и неповторимость каждого поэта.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литературного обновления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 стал временем кризиса старых ценностей, философских поисков и ожидания исторического перелома. Поэзия отвечала на эти вызовы по-разному, поэтому рядом существовали разные школы и яркие авторские голоса.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поэта как творческой индивидуальности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проявляется в выборе лирического героя, в интонации, ритме, системе образов и в том, как поэт говорит о любви, времени и судьбе.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эпоха ставит сходные вопросы, но ответы у Блока, Ахматовой, Гумилёва, Цветаевой и Маяковского оказываются различными и узнаваемыми.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А. Смирнова показывает, что Серебряный век нельзя свести только к направлениям и манифестам: каждый крупный автор создаёт собственный художественный мир.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Символизм, акмеизм и футуризм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многозначность и музыкальность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стремились передать скрытый смысл мира через намёк, образ-символ и особую звучность стиха. Для них важны тайна, недосказанность и внутреннее движение смысла.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футуризм: точность и эксперимент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ценили ясность, предметность и точное слово, а футуристы смело ломали привычные нормы языка. Оба направления по-своему искали новую форму для современной действительности.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ведущих художественных доминант поэтов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фиксирует не количество, а выраженность ведущих поэтических признаков у каждого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Сходная эпоха порождает разные художественные модели: от музыкальной символики до резкого новаторства.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и литературоведческой характеристики поэтов Серебряного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символ и трагическое ощущение времени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Блок связан с мечтой, ожиданием идеала и образом Прекрасной Дамы; в его лирике слышна вера в преображающую силу чувства.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 поэзии усиливаются темы России, города, революции и исторической тревоги. Личное переживание всё чаще соединяется с ощущением общего перелома.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Музыкальность, повтор мотивов и символическая многозначность делают его стихи особенно напряжёнными и позволяют передать внутреннюю драму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точность чувства и внутренняя сдержанность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умеет говорить о сильном чувстве с удивительной экономией слова. Её стихотворения кратки, но психологически предельно насыщенны и точны.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её лирики характерны ясная речь, разговорная интонация и внутренняя драматичность, которая не требует внешнего пафоса или многословия.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разлука, память и ожидание у Ахматовой становятся не просто личными переживаниями, а нравственным испытанием и проверкой характера.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показывает, что сдержанность может быть не слабостью, а формой высокой художественной силы и духовной стойкости.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Гумилёв: воля, путь и героическое начало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странствие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Гумилёва постоянно возникает мотив пути: дальние страны, море, путешествия и поиск неизвестного становятся формой духовного испытания и расширения горизонта.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Героический образ личности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лирический герой не растворяется в эмоции, а действует, выбирает и несёт ответственность. В этом чувствуется стремление к внутренней собранности и достоинству.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Чёткость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Гумилёву важны дисциплина стиха, ясная композиция и точность высказывания. Благодаря этому его поэзия производит впечатление ясности и выверенной силы.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Романтика испытания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моря, Африки, рыцарства и экзотических пространств создают атмосферу приключения. Но за внешней романтикой у Гумилёва всегда стоит тема выбора и преодоления.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поэзия на пределе чувства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вспышка внутреннего голоса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чувство не течёт спокойно — оно прорывается рывками, как будто речь не успевает за переживанием. Отсюда резкие интонации, неожиданные паузы и ощущение напряжённой исповеди. В такой поэзии особенно ярко слышна личность, которая не скрывает своей внутренней силы.
</a:t>
            </a:r>
            <a:endParaRPr lang="en-US" sz="84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свобода и цена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лирика строится на острых контрастах: близость и разлука, свобода и жертва, одиночество и творческий вызов. Цветаева не смягчает драму, а, наоборот, делает её центром художественного мира. Именно поэтому её стихи звучат как разговор с миром на предельной высоте тона.
</a:t>
            </a:r>
            <a:endParaRPr lang="en-US" sz="90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поэта, который спорит с судьбой
</a:t>
            </a:r>
            <a:pPr algn="ctr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Цветаевой слышен человек, не согласный на полумеры и компромиссы. Её героиня и её лирический голос как будто постоянно идут наперекор обстоятельствам. Такой образ особенно выразителен визуально: он требует сильного, напряжённого и драматичного портрета.
</a:t>
            </a:r>
            <a:endParaRPr lang="en-US" sz="8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поэзия города, ритма и социального конфликта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разрушает привычную плавность стиха и строит речь на резком ритме, разговорной лексике и графически выразительной строке, которая сразу привлекает внимание читателя.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важны город, современность, общественное напряжение и личный вызов. Слово у Маяковского звучит как действие и как публичное выступление.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Гипербола, масштабный жест и плакатная энергия делают его стихи яркими и запоминающимися. Поэт стремится превратить литературное высказывание в событие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творческих индивидуальностей поэтов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общая эпоха не стирает различий между авторами: каждый поэт выбирает собственные темы, интонацию и художественную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задаёт рамку, но индивидуальность проявляется в выборе тем, интонации и способе организации стиха.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А. Смирнова; обобщение по материалам поэзии Серебряного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творческой индивидуальности поэта
</a:t>
            </a:r>
            <a:endParaRPr lang="en-US" sz="2496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этапов: от культурной среды к узнаваемому авторскому стилю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поэтов Серебряного века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ощущают исторический перелом и отвечают на него поиском новых смыслов, поэтому личная лирика часто соединяется с размышлением о судьбе страны и культуры.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оказывается внутренний мир человека: его память, выбор, любовь, страхи и надежды. Личное переживание становится важной художественной темой.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поэтический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стремится обновить стих: изменить образность, ритм, синтаксис и звучание, чтобы выразить современность точнее и сильнее.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Символисты, акмеисты и футуристы по-разному понимают задачи поэзии, но именно этот спор делает эпоху особенно живой, напряжённой и творчески плодотворной.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Серебряного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личное переживание у многих авторов звучит на фоне тревоги времени и поисков духовной опоры.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личная судьба и исторический перелом, но другие темы поддерживают целостный образ эпохи.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А. Смирнова; тематическое обобщение по поэзии Серебряного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как личности и культурного героя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носитель особой миссии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Серебряного века поэт нередко предстает как тот, кто слышит больше других и способен выразить скрытое напряжение эпохи. Отсюда мотивы пророчества, служения и ответственности.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живая человеческая личность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поэт сохраняет индивидуальную уязвимость, сомнение и одиночество. Так возникает сложный образ: не отвлечённый символ, а человек, который отвечает за слово и переживает цену собственного 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ритм и синтаксис как признаки авторского стиля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поэта свой словарь и свой способ строить фразу: именно в выборе слов, эпитетов и пауз проявляется личная интонация, отличающая автора от современников.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тоже работает как опознавательный знак: музыкальная плавность Блока, сдержанная точность Ахматовой и твёрдая композиция Гумилёва создают разные модели поэтической речи.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заметны резкие повороты интонации, обрывы и эмоциональные скачки, а у Маяковского — ударная строка, графическая дробность и энергия ораторского высказывания.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связывает все уровни стиля: он определяет темп, напряжение и выразительность текста, поэтому по стихотворной фразе часто можно узнать автора без подписи.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Серебряный век стал эпохой художественных открытий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школы соревновались между собой, а это стимулировало поиск новых форм: от символической многозначности до языкового эксперимента и точной предметности.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разнообразие индивидуальных решений сделало русскую поэзию этого периода особенно богатой: она расширила границы формы, темы и авторского самоощущения.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совпала с мощным историческим и культурным напряжением, поэтому поэты остро чувствовали необходимость заново говорить о мире, человеке и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художественного новаторства в основных направлениях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столько спор о «лучшем» направлении, сколько разные способы обновить поэтическую речь и приблизить её к запросам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проявлялось в разных зонах: образ, слово, форма и ритм менялись по-разному, но цель оставалась общей.
</a:t>
            </a:r>
            <a:endParaRPr lang="en-US" sz="134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манифесты и поэтическая практика Серебряного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подхода Л. А. Смирновой для изучения литературы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Смирновой учит видеть в Серебряном веке не перечень фамилий, а живую художественную среду, где каждый автор занимает своё неповторимое место.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развивает навык сравнения: становится понятнее, чем отличается поэтическая интонация, образ мира и способ говорить о вечных темах.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это особенно важно, потому что литература раскрывается не только как история направлений, но и как история индивидуальных голосов.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общая эпоха, разные голоса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объединил поэтов общим кризисом культуры и стремлением к обновлению, но подлинная ценность эпохи — в неповторимости каждого голоса, создавшего свой образ мира и свой язык.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2026-05-23T19:09:14Z</dcterms:created>
  <dcterms:modified xsi:type="dcterms:W3CDTF">2026-05-23T19:09:14Z</dcterms:modified>
</cp:coreProperties>
</file>