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 географической оболочки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единую природную систему планеты?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геоэкологические проблемы вышли на глобальный уровень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 промышленное развитие усилили спрос на воду, энергию, землю и сырьё. Природные системы всё чаще не успевают восстанавливаться, а локальные нарушения превращаются в общепланетарные экологические риски.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как единая природная система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почвы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формирует основу ландшафтов, а почвы обеспечивают питание растений и сельское производство. Их разрушение запускает эрозию, снижает плодородие и ослабляет устойчивость природных комплексов.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задаёт температурный режим, осадки и циркуляцию воздуха, от которых зависят вода, почвы, растительность и условия жизни человека. Нарушения в одном звене быстро отражаются на всей системе.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устойчивость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 поддерживают круговорот веществ, регулируют микроклимат и сохраняют разнообразие экосистем. Геоэкология оценивает, насколько далеко можно менять природу без утраты её равновесия.
</a:t>
            </a:r>
            <a:endParaRPr lang="en-US" sz="1087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водный режим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связывает океаны, реки, озёра, ледники и подземные воды. Изменение стока или загрязнение воды сразу влияет на экосистемы, хозяйство, питьевое снабжение и качество природной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геоэкологической нагрузки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даёт выбросы оксидов серы и азота, угарного газа, твёрдых частиц и парниковых газов. Именно они формируют смог, ухудшают качество воздуха и усиливают климатические изменения.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дорог и искусственных покрытий сокращает природные участки, нарушает сток воды и усиливает фрагментацию ландшафтов. Экосистемы теряют связность и хуже выполняют свои функции.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территорий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бытовые отходы, а также неочищенные сточные воды накапливаются в городах, водоёмах и почвах. Они создают долговременное загрязнение и повышают санитарные риски для населения.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стоки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Распашка, химизация и нерациональное орошение ускоряют эрозию, засоление и истощение почв. Дополнительно в реки и озёра попадают удобрения, пестициды и продукты смыва с полей.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разработка, бурение, гидротехнические сооружения и расширение инфраструктуры изменяют рельеф, нарушают почвенный покров и перестраивают водные потоки. Такие изменения часто необратимы на больших площадях.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строительство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антропогенного давления за последние 150 лет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 — лишь один из факторов нагрузки: вместе с ней росли производство, транспорт, энергопотребление и объём отходов.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рост стал особенно быстрым, что совпало с резким усилением нагрузки на природные системы.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World Population Prospects 2024; округлённые значения по ключевым годам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геоэкологических проблем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формы воздействия проявляются в среде и к чему приводят.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связаны между собой: нарушение одного компонента почти всегда усиливает деградацию других.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геоэкологии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усиливает потепление, а вместе с ним — волны жары, засухи и опасные погодные явления, особенно в густонаселённых районах.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ориентир, после которого климатические риски заметно возрастают.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°C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2021–2023
</a:t>
            </a:r>
            <a:endParaRPr lang="en-US" sz="127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под давлением загрязнения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промышленной зоны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проходящая через промышленный район, часто несёт следы стоков, нефтепродуктов и тяжёлых соединений. Снаружи загрязнение не всегда заметно сразу, но экосистема меняется быстро: снижается прозрачность воды, ухудшаются условия для рыб и водных растений.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 цветущей поверхностью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водоём попадают удобрения и бытовые стоки, развивается эвтрофикация. Водоросли разрастаются слишком быстро, кислорода становится меньше, а дно и прибрежная зона начинают терять биологическую жизнь и хозяйственную ценность.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теряет ресурсы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прибрежных вод отражается не только на природе, но и на людях. Сокращаются рыбные запасы, усложняется очистка питьевой воды, растут санитарные риски и затраты на восстановление водной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как скрытый геоэкологический кризис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разрушаются медленно, поэтому проблема часто недооценивается, хотя восстановление требует много времени и средств.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эрозия и истощение гумуса: именно они сильнее всего снижают плодородие и устойчивость агроландшафтов.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формам деградации почв
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и утрата устойчивости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поглощают углерод и влияют на местный микроклимат. После вырубки территория быстрее нагревается, теряет влажность и становится более уязвимой к засухам.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климатом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особенно богаты видами, а бореальные леса восстанавливаются медленно после пожаров и рубок. Поэтому даже частичное вмешательство может иметь долгие последствия.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восстановления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сглаживают сток, удерживают влагу и защищают почвы от размыва. При их сокращении возрастает риск паводков, пересыхания территорий и ускоренной эрозии склонов.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 воды и почв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делится на отдельные участки, многие виды теряют пути миграции, кормовую базу и защиту. Это снижает биоразнообразие и нарушает устойчивость экосистемы.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местообитаний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геоэкологических последствий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схему: антропогенное воздействие меняет природный компонент, затем нарушаются связи в ландшафте, что приводит к деградации экосистемы и социально-экономическому ущербу.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как концентратор геоэкологических проблем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выбросы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поток автомобилей и общественного транспорта повышает концентрацию загрязняющих веществ в воздухе, усиливает шумовую нагрузку и ухудшает условия жизни вдоль магистралей и в жилых кварталах.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нагрузки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приводит к росту бытовых отходов, потребности в воде и энергии, а также к увеличению нагрузки на полигоны, канализацию и системы очистки.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зданий и покрытий ограничивают проветривание, удерживают тепло и ослабляют естественный дренаж, из-за чего в городе быстрее накапливаются загрязнения и растёт тепловой остров.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пригород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потоки воздуха, воды, транспорта и энергии не останавливаются на границе города: они распространяют загрязнение, меняют ландшафты пригородов и усиливают экологический риск на соседних территориях.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геоэкологических проблем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территориях главными ограничителями становятся дефицит воды, засоление почв и опустынивание. Здесь любая ошибка в водопользовании быстро снижает продуктивность земель и устойчивость хозяйства.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Аридные районы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сельскохозяйственных районах экологическая напряжённость связана с распашкой, химизацией и потерей почвенного плодородия. Степень риска определяется не только природой, но и интенсивностью землепользования.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 смешанные зоны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природные комплексы восстанавливаются медленно, поэтому даже локальные нарушения сохраняются долго. Особенно уязвимы тундровые и лесные экосистемы, чувствительные к техногенному вмешательству.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высокой концентрацией производства наиболее заметны загрязнение воздуха и сбросы в водные объекты. Нагрузка возрастает там, где предприятия и транспорт сосредоточены на небольшой площади.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районы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65107"/>
            <a:ext cx="4417500" cy="2234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экологической напряженности территорий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тип территории, основные риски и наиболее показательные индикаторы экологической нагрузки.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напряженности зависит от функции территории: для города критичны воздух и отходы, для агрозон — почвы, для промышленных районов — выбросы и сбросы, для аридных — вода.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геоэкологии и территориального анализа.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геоэкологическая диагностика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наземные посты и полевые обследования фиксируют изменения лесов, водоёмов, почв и очагов пожаров, создавая регулярную картину состояния территории.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нормами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воздуха, воды и почв сопоставляют с нормативами и предыдущими данными, чтобы вовремя заметить ухудшение, восстановление или опасное отклонение.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риска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переводят в ГИС-карты, которые помогают выделить зоны наибольшей опасности и выбрать меры для восстановления или предотвращения новых нарушений.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индикаторы состояния окружающей среды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отдельную проблему, а общий баланс природной среды, который меняется одновременно в нескольких компонентах территории.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обычно отражается через воздух, воду и почвы, но устойчивость территории зависит и от лесов, биоразнообразия, а также от объёма отходов.
</a:t>
            </a:r>
            <a:endParaRPr lang="en-US" sz="136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состояния окружающей среды; значения условные, для наглядного сопоставления.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геоэкологических рисков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очистных сооружений и более строгий контроль выбросов и сбросов позволяют сократить загрязнение воздуха и воды, особенно в городах и промышленных районах, где нагрузка сосредоточена наиболее сильно.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контроль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земель, лесовосстановление и противоэрозионные меры помогают удерживать почву, снижать потери гумуса и возвращать территориям хозяйственную и природную ценность.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землепользование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Водосбережение, снижение ресурсоёмкости производства и переход к малоотходным технологиям уменьшают общий объём изъятия ресурсов и ослабляют давление на экосистемы на протяжении всего жизненного цикла продукции.
</a:t>
            </a:r>
            <a:endParaRPr lang="en-US" sz="882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переработка и экологическое нормирование помогают сократить накопление мусора, снизить нагрузку на полигоны и закрепить привычку бережного обращения с материалами и энергией.
</a:t>
            </a:r>
            <a:endParaRPr lang="en-US" sz="894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управление отходами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локальной проблемы к устойчивому результату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управленческий цикл, который используется при восстановлении водоёмов, рекультивации земель, снижении загрязнения воздуха и планировании городской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и экологической ответственности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начинается с ежедневных решений: сколько воды и энергии мы тратим, как передвигаемся, что покупаем и насколько бережно относимся к вещам и природе вокруг.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бережное отношение к природным территориям и участие в экологических инициативах формируют привычку ответственности, которая со временем влияет и на окружающих.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 пример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ресурсов, отказ от лишних покупок и повторное использование вещей снижают объём отходов и уменьшают давление на добычу сырья, производство и транспорт.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 важен, но заметный эффект возникает тогда, когда его поддерживают семья, школа, местное сообщество и государство. Совместные правила дают более устойчивый результат.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коллективных действий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устойчивости географической оболочки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 показывают, насколько хрупки связи в природе и как быстро они нарушаются при сильном антропогенном давлении. Их решение требует знаний, контроля, разумного природопользования и личной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2026-06-03T06:35:47Z</dcterms:created>
  <dcterms:modified xsi:type="dcterms:W3CDTF">2026-06-03T06:35:47Z</dcterms:modified>
</cp:coreProperties>
</file>