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«Путём Зерна»: духовные противоречия и свершения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духовном росте человека через кризис, выбор и испытание.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рубежа веков: поиск духовной опоры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рождено эпохой, когда привычный мир переживал распад, а литература всё чаще обращалась к совести, вере и памяти как к последней внутренней опоре человека.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Сюжетная основа и проблематика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строится не на внешней интриге, а на внутреннем движении героя, который проходит через утраты, сомнения и болезненные нравственные решения.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событие раскрывает состояние личности: страх, ответственность перед близкими, потребность сохранить достоинство и не предать собственную правду.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ставит вопрос о смысле страдания и о том, может ли испытание стать началом духовного обновления.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Важнейший конфликт связан с выбором между удобным компромиссом и поступком, продиктованным совестью, памятью и чувством чести.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пути и символ зерна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13" y="2810177"/>
            <a:ext cx="3814762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 как знак скрытого роста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зерна соединяет жертву, ожидание и будущую полноту жизни. В нём заключена мысль о том, что подлинное обновление нередко начинается незаметно и требует времени.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64650" y="2810177"/>
            <a:ext cx="3877904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как духовное восхождение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пути обозначает не просто дорогу в пространстве, а внутреннее движение к зрелости. Через испытания, совесть и терпение герой приближается к нравственной ясности.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2159531"/>
            <a:ext cx="4176900" cy="14066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духовные противопоставления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смысл произведения рождается в столкновении нравственных полюсов.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Противопоставления не украшают сюжет, а организуют его смысл: через них раскрываются выбор, ответственность и духовная цена каждого решения.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книги «Путём Зерна»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ключевых тем произведения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события в тексте служат фоном для более глубокого разговора о совести, вере и внутреннем преодолении.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сосредоточен в нравственно-религиозной проблематике; внешняя реальность важна прежде всего как испытание для личности.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анализ текста «Путём Зерна»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выбор героя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сталкивается с выбором между страхом и долгом: легче промолчать и приспособиться, но именно это решение обнажает границы его внутренней свободы.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Поступок проверяется не выгодой, а соответствием совести. Поэтому даже малое решение приобретает вес и влияет на отношение героя к себе и близким.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силу имеют моменты самоиспытания, когда на первый план выходят память о родных, чувство чести и готовность отвечать за последствия собственного выбора.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Духовная траектория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кризис превращается в путь внутреннего роста.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6453" y="1723767"/>
            <a:ext cx="750900" cy="6674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56453" y="3206828"/>
            <a:ext cx="750900" cy="600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34303" y="1691638"/>
            <a:ext cx="731700" cy="731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24703" y="3173467"/>
            <a:ext cx="750900" cy="66746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как пространство испытания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2017816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хранит не только уют, но и память о прошлом. Именно поэтому семейное пространство становится местом, где особенно остро ощущаются вина, недосказанность и необходимость беречь связь поколений.
</a:t>
            </a:r>
            <a:endParaRPr lang="en-US" sz="1299" dirty="0"/>
          </a:p>
        </p:txBody>
      </p:sp>
      <p:sp>
        <p:nvSpPr>
          <p:cNvPr id="12" name="Text 3"/>
          <p:cNvSpPr txBox="1"/>
          <p:nvPr/>
        </p:nvSpPr>
        <p:spPr>
          <a:xfrm>
            <a:off x="2017816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Вина и справедливость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отношения выявляют скрытые противоречия между правотой и обидой. Герой понимает, что справедливость невозможна без честного взгляда на собственные ошибки и без внутренней дисциплины.
</a:t>
            </a:r>
            <a:endParaRPr lang="en-US" sz="1305" dirty="0"/>
          </a:p>
        </p:txBody>
      </p:sp>
      <p:sp>
        <p:nvSpPr>
          <p:cNvPr id="13" name="Text 4"/>
          <p:cNvSpPr txBox="1"/>
          <p:nvPr/>
        </p:nvSpPr>
        <p:spPr>
          <a:xfrm>
            <a:off x="5608741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и 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близости в книге связано с обязанностью заботиться о другом человеке. Любовь здесь не сводится к эмоции: она требует терпения, самоограничения и готовности принимать чужую боль как свою.
</a:t>
            </a:r>
            <a:endParaRPr lang="en-US" sz="1349" dirty="0"/>
          </a:p>
        </p:txBody>
      </p:sp>
      <p:sp>
        <p:nvSpPr>
          <p:cNvPr id="14" name="Text 5"/>
          <p:cNvSpPr txBox="1"/>
          <p:nvPr/>
        </p:nvSpPr>
        <p:spPr>
          <a:xfrm>
            <a:off x="5608741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Жертва ради единства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Сохранить семью можно только через духовный труд и умение поступиться удобством. В произведении именно жертва становится условием доверия, примирения и сохранения человеческого достоинства.
</a:t>
            </a:r>
            <a:endParaRPr lang="en-US" sz="132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Тишина, в которой слышна совесть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Молитва в тексте звучит не как формальность, а как попытка человека удержаться от распада. Тишина храма усиливает напряжение: в ней особенно отчётливо слышны страх, надежда и неловкое чувство собственной вины.
</a:t>
            </a:r>
            <a:endParaRPr lang="en-US" sz="1191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свечи и ожидание обновления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Свеча и икона создают образ хрупкого, но живого света. Он не отменяет бедности и боли, однако напоминает, что даже в тяжёлое время человек способен хранить внутреннюю чистоту и ожидание перемены.
</a:t>
            </a:r>
            <a:endParaRPr lang="en-US" sz="1241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Пасхальный мотив и скрытая радость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Пасхальное ожидание придаёт повествованию особый эмоциональный строй. За внешней сдержанностью проступает мысль о преодолении тьмы, а надежда становится не отвлечённой идеей, а личным переживанием героя.
</a:t>
            </a:r>
            <a:endParaRPr lang="en-US" sz="1191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Храмовый свет и внутренняя драматургия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внешнего и внутреннего действия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Событийный ряд сдержан и подчинён раскрытию совести, памяти и надежды.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Психологический план заметно преобладает, поэтому смысл произведения раскрывается прежде всего через внутренний конфликт.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сопоставление ключевых эпизодов произведения по материалам презентации.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862964" y="1729033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строится на ясной, сдержанной фразе, которая не перегружена описаниями и позволяет сосредоточиться на нравственном содержании и внутреннем движении героя.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77776" y="1729033"/>
            <a:ext cx="3509012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Лирическая интонация усиливается повтором, параллельными конструкциями и ритмической упорядоченностью речи; текст звучит как размышление, а не как внешне динамичный рассказ.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77777" y="3299736"/>
            <a:ext cx="3509010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Символические детали работают экономно, но точно: каждая из них расширяет смысл сцены и помогает увидеть за частным эпизодом общую тему духовного испытания.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2965" y="3299736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Церковно-книжные оттенки лексики, слова о свете, тишине, земле, труде и памяти создают высокий духовный регистр и связывают бытовое с вечным.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и язык произведения
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5725" y="1816458"/>
            <a:ext cx="3604200" cy="15105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и их смысл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25" y="1432650"/>
            <a:ext cx="2832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основные приёмы формируют духовный смысл произведения и раскрывают внутренний конфликт героя.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7225" y="2697149"/>
            <a:ext cx="28320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здесь не украшает содержание, а организует его: каждый приём помогает показать путь от сомнения к внутреннему преображению.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над художественной системой произведения «Путём Зерна».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перелом как фон частной судьбы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перемен вторгается в повседневность героев и делает привычный уклад нестабильным, однако именно в такой обстановке особенно ясно проявляется личная ответственность человека за собственный выбор.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старых ориентиров усиливает значение памяти, семейной преемственности и духовной дисциплины: внешняя неустойчивость требует внутренней собранности, а не пассивного ожидания перемен.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Частная судьба героя раскрывается как часть общего культурного кризиса: исторический перелом не отменяет нравственного долга, а, напротив, проверяет его на прочность и подлинность.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образов и их функции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повторяются в разных контекстах и постепенно собирают разрозненные эпизоды в единую духовную перспективу.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значимы образы скрытого роста, поиска и света; они объединяют тему испытания с надеждой на обновление.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анализ образной системы по тексту произведения и материалам презентации.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традиции и исторической реальности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нравственные ценности не исчезают в новой эпохе, но проходят проверку: они сохраняют силу только тогда, когда поддержаны живой совестью и личной ответственностью.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Обряды, семейные привычки и память о предках важны, но сами по себе недостаточны; без внутреннего согласия с правдой они превращаются в пустую форму.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Жестокость времени разрушает привычные связи и делает особенно заметной хрупкость человеческих отношений, поэтому духовная устойчивость становится не отвлечённой идеей, а ежедневной необходимостью.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убеждает, что подлинная верность традиции проявляется не в словах и внешних жестах, а в готовности сохранять достоинство, сострадание и нравственную трезвость.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кризиса к свершению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духовного движения героя в произведении.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516" y="1726767"/>
            <a:ext cx="750900" cy="6674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8128" y="1760140"/>
            <a:ext cx="750900" cy="600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9116" y="3141338"/>
            <a:ext cx="731700" cy="73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07716" y="3141338"/>
            <a:ext cx="731700" cy="731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произведение важно сегодня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420874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Идентичность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помогает задуматься, как человек сохраняет своё «я» в период сомнений, перемен и давления обстоятельств, не теряя внутренней меры и личной ответственности.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659499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показывает, что даже в частной жизни решение между удобством и правдой имеет нравственные последствия, а цена компромисса часто оказывается высокой.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1420874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устойчивость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проходит через страх, вину и растерянность, поэтому текст особенно полезен как разговор о внутренней стойкости, самоанализе и взрослении.
</a:t>
            </a:r>
            <a:endParaRPr lang="en-US" sz="1497" dirty="0"/>
          </a:p>
        </p:txBody>
      </p:sp>
      <p:sp>
        <p:nvSpPr>
          <p:cNvPr id="13" name="Text 5"/>
          <p:cNvSpPr txBox="1"/>
          <p:nvPr/>
        </p:nvSpPr>
        <p:spPr>
          <a:xfrm>
            <a:off x="5659499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чтения особенно важны темы совести, памяти и сострадания: они учат сохранять уважение к близким и к себе в трудные периоды.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1987541"/>
            <a:ext cx="4176900" cy="17506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мотивы и итоговые смыслы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объединяет повторяющиеся мотивы произведения и показывает, к какому итоговому смыслу они приводят.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мотивы не существуют изолированно: вместе они формируют единый образ духовного пути, ведущего от кризиса к обновлению.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тематический анализ произведения «Путём Зерна».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Духовное испытание как путь к обновлению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убеждает, что кризис эпохи не уничтожает человека, если он опирается на совесть, память и сострадание. Именно внутреннее преодоление делает возможным подлинное свершение.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2026-05-23T19:33:31Z</dcterms:created>
  <dcterms:modified xsi:type="dcterms:W3CDTF">2026-05-23T19:33:31Z</dcterms:modified>
</cp:coreProperties>
</file>