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Членистоногие: ключевые особенности, значение и многообразие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самая многочисленная и важная группа животных на нашей планете.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корни и эволюция членистоногих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появились свыше 500 миллионов лет назад, заселив воду, сушу и воздух. Благодаря адаптациям они прочно удерживают лидирующие позиции в природе.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членистоногих: основные анатомические признаки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сегменты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членистоногих разделено на две или три части: голова, грудь и брюшко. Такой сегментированный план способствует координации движений и выполнению разнообразных функций.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скелета и конечностей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скелет из хитина защищает организм и служит опорой. Членистые конечности обеспечивают точные и гибкие движения при передвижении и добыче пищи.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Классификация: основные классы членистоногих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имеют три пары ног и обычно две пары крыльев, что обеспечивает им высокую мобильность и разнообразие форм.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характеризуются четырьмя парами ног и отсутствием усиков, приспособлены к наземной жизни и охоте.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обладают пятью и более парами ног, преимущественно обитают в водной среде с жаберным дыханием.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Многоножки имеют множество сегментов с ногами, в основном живут в почве и лиственном опаде, что помогает им в передвижении и защите.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числа видов среди членистоногих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представлены преимущественно насекомыми, что отражает их адаптивный успех и разнообразие.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насекомых существенно превышает другие классы, влияя на экосистемы и биологические процессы.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зоологических исследований, 2023 год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46004"/>
            <a:ext cx="3856200" cy="155949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основных классов членистоногих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по количеству конечностей, среде обитания и органам дыхания среди четырех главных классов членистоногих.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обладает специализированными адаптациями, обеспечивающими выживание в своём биотопе.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и наружный скелет: функции и строение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 защищает тело от повреждений и предотвращает потерю влаги, обеспечивая устойчивость к внешним воздействиям.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скелет жесткий и неподвижный, поэтому для роста требуется линька — процесс смены старого покрова на новый.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проходит поэтапно и регулируется гормонами, позволяя членистоногим увеличиваться в размерах без ущерба для защиты.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конечностей и движения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Ходильные ноги муравьёв
</a:t>
            </a:r>
            <a:pPr algn="l" indent="0" marL="0">
              <a:lnSpc>
                <a:spcPct val="115000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используют ловкие ходильные ноги для быстрого передвижения и взаимодействия с окружающей средой. Это помогает им эффективно искать пищу и защищать колонию.
</a:t>
            </a:r>
            <a:endParaRPr lang="en-US" sz="1117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Хватательные конечности богомолов
</a:t>
            </a:r>
            <a:pPr algn="l" indent="0" marL="0">
              <a:lnSpc>
                <a:spcPct val="115000"/>
              </a:lnSpc>
              <a:buNone/>
            </a:pPr>
            <a:r>
              <a:rPr lang="en-US" sz="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Богомолы обладают мощными хватательными ногами, позволяющими ловить и удерживать добычу с высокой точностью, что делает их успешными хищниками.
</a:t>
            </a:r>
            <a:endParaRPr lang="en-US" sz="1225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Плавательные ноги раков
</a:t>
            </a:r>
            <a:pPr algn="l" indent="0" marL="0">
              <a:lnSpc>
                <a:spcPct val="115000"/>
              </a:lnSpc>
              <a:buNone/>
            </a:pPr>
            <a:r>
              <a:rPr lang="en-US" sz="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Раки используют специализированные плавательные ноги для двигательной активности в водной среде, что обеспечивает маневренность и позволяет избегать хищников.
</a:t>
            </a:r>
            <a:endParaRPr lang="en-US" sz="10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различных классов членистоногих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дышат через систему трахей, сети трубочек, доставляющих кислород прямо к тканям без участия крови.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ракообразных для газообмена служат жабры, расположенные на ногах или у основания конечностей, эффективно функционирующие в воде.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имеют легочные мешки и трахеи, что обеспечивает дыхание в наземной среде при разном уровне влажности.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система: строение и режимы питания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пищеварения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членистоногих включает рот, пищевод, кишечник и анальное отверстие, обеспечивая полный процесс переваривания и усвоения питательных веществ.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пищевых привычек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Режимы питания варьируются: травоядные, хищники, всеядные и сапрофаги. Каждый вид адаптирован к своему рациону с особыми челюстями или слюнными железами.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 членистоногих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членистоногих включает окологлоточное нервное кольцо, служащее центром управления, и брюшную нервную цепочку, которая отвечает за координацию движений и рефлексы.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имеют простые глаза, а также антенны, служащие для восприятия запахов и осязания, что помогает им эффективно находить добычу и ориентироваться в темноте.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Фасеточные глаза у насекомых состоят из множества отдельных линз, обеспечивая широкий обзор и быстрые реакции на движения, что важно для выживания и ориентирования в пространстве.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зрения, у членистоногих есть органы слуха, равновесия и вкуса, обеспечивающие комплексное восприятие окружающей среды и реагирование на внешние раздражители.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метаморфоз у членистоногих: ключевые особенности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метаморфоз на примере бабочки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проходят четыре стадии развития: яйцо, личинка, куколка и взрослое насекомое. Каждая фаза отличается внешним обликом и образом жизни, например, гусеница питается листьями, а имаго — опылитель.
</a:t>
            </a:r>
            <a:endParaRPr lang="en-US" sz="1387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метаморфоз на примере кузнечика
</a:t>
            </a:r>
            <a:pPr algn="l" indent="0" marL="0">
              <a:lnSpc>
                <a:spcPct val="115000"/>
              </a:lnSpc>
              <a:buNone/>
            </a:pPr>
            <a:r>
              <a:rPr lang="en-US" sz="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кузнечиков развитие проходит без куколочной стадии: яйцо вылупляется в личинку, которая постепенно превращается во взрослое насекомое, сохраняя общие черты тела на всех этапах жизни.
</a:t>
            </a:r>
            <a:endParaRPr lang="en-US" sz="14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функции членистоногих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участвуют в опылении растений, обеспечивая размножение многих сельскохозяйственных культур и диких растений, что поддерживает биоразнообразие экосистем.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численности вредителей — важная функция членистоногих, например, жужелицы поедают вредных насекомых, регулируя их популяцию естественным способом.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разлагателями органических веществ, ускоряя переработку мертвого материала и способствуя обогащению почвы полезными элементами.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методы членистоногих: разнообразие и адаптация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как способ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бабочки-стеклянницы имитируют внешний вид ос, отпугивая хищников своей сходной окраской и движениями, что повышает их шансы на выживание в дикой природе.
</a:t>
            </a:r>
            <a:endParaRPr lang="en-US" sz="1099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обладают окраской, сливающейся с окружающей растительностью, что помогает им скрываться от врагов и оставаться незаметными в течение дня.
</a:t>
            </a:r>
            <a:endParaRPr lang="en-US" sz="1131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железы и социальное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и некоторые пауки используют ядовитые выделения для защиты и добычи пищи, а многие виды строят убежища или живут колониями для защиты от хищников.
</a:t>
            </a:r>
            <a:endParaRPr lang="en-US" sz="108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насекомых с полным превращением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развития на примере бабочки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членистоногих для человека и природы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играют важную роль как опылители сельскохозяйственных культур, например, пчёлы и шмели способствуют урожаю фруктов и овощей.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пищевой промышленности широко используются ракообразные: креветки и крабы считаются деликатесами и источниками питательных веществ.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Фармацевтическая промышленность исследует яды некоторых пауков для создания лекарств, например, обезболивающих и противовоспалительных препаратов.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некоторые членистоногие являются вредителями и переносчиками опасных заболеваний, влияя на здоровье человека и сельское хозяйство.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и опасные виды членистоногих: угрозы и последствия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Саранча — массовый разрушитель посевов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Саранча способна быстро размножаться и вызывать масштабные повреждения сельскохозяйственных культур, угрожая продовольственной безопасности многих регионов мира.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комар как переносчик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членистоногих переносит возбудителей малярии, вызывая серьёзные болезни у людей и препятствуя развитию пострадавших районов.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Паук-каракурт — опасность ядовитого укуса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 каракурта может привести к тяжелым последствиям для человека. Знание особенностей поведения и токсичности этого паука важно для профилактики и оказания первой помощи.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метра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размах ног японского краба-паука, крупнейшего среди членистоногих.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биологии членистоногих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краб-паук достигает рекордных размеров с размахом ног до четырёх метров, в то время как жуки-долгоносики остаются самым маленьким, около одного миллиметра.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в культуре, науке и технологиях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членистоногих в древнем искусстве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мифологии Египта, Греции и Индии членистоногие символизировали возрождение и плодородие, их изображения встретить в фресках и рельефах, отражая духовные представления древних народов.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научных исследованиях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членистоногих помогает понять эволюцию, генетику и адаптации, а модели их конечностей служат базой для исследований биомеханики движения и поведения.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инновации на основе биомимикрии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инженерные решения разрабатываются с учётом строения членистоногих, создаются роботы-насекомые, способные выполнять сложные задания в труднодоступных местах.
</a:t>
            </a:r>
            <a:endParaRPr lang="en-US" sz="10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Членистоногие: краеугольный камень природы и человеческой жизни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древняя, многочисленная группа животных с уникальными адаптациями, играющая важную роль в экосистемах, человеческой культуре и науке, требующая бережного отношения и охраны.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2026-05-07T13:22:59Z</dcterms:created>
  <dcterms:modified xsi:type="dcterms:W3CDTF">2026-05-07T13:22:59Z</dcterms:modified>
</cp:coreProperties>
</file>