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Многоликая Россия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страна, где дружат разные народы, языки и традиции.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большая, разная, своя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удивляет не только размерами. Здесь рядом живут разные народы, меняются климат, природа и привычки людей, но всех объединяют общая Родина, уважение, семья и добрые дела каждый день.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Калининграда до Камчатки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протянулась с запада на восток так далеко, что путь через неё занимает много часов и даже дней. На карте это видно особенно хорошо.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часовых поясов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огромной длины страны в разных городах одно и то же солнце может быть уже в разное время. Где-то утро, а где-то давно вечер.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время — одна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 и Камчатка живут по разным часам, но остаются частью одного государства. Это помогает понять, насколько велика и необычна Россия.
</a:t>
            </a:r>
            <a:endParaRPr lang="en-US" sz="10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разных уголках страны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50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зима длинная, холодная и снежная. Растений мало, поэтому природа выглядит строгой и спокойной, как будто сама бережёт тепло.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8456" y="1409925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тайга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растут густые хвойные леса, а рядом живут звери и птицы. Такие места дают людям древесину, ягоды, грибы и чистый воздух.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927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много открытого пространства, света и ветра. Здесь удобно заниматься земледелием и разводить животных, потому что земли очень просторные.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070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и прибрежных районах природа меняется особенно быстро. Люди строят дома с учётом ветра, высоты, снега и близости воды.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21363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России есть сухие и жаркие места. Природа везде разная, поэтому и жизнь людей в каждом регионе немного своя.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рядом с 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свои праздники, сказки и приветствия. Дети слушают истории бабушек и дедушек, учатся уважать старшие обычаи и с интересом узнают что-то новое о соседях.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десятки народов, и каждый бережёт свои обычаи. У одних особенно красивые песни, у других — яркие костюмы, а у третьих — вкусные праздничные блюда. Вместе они образуют одну дружную страну.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как одна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разных национальностей стоят рядом, это очень похоже на большую команду. Они могут говорить по-разному, но вместе играют, учатся и радуются одним и тем же хорошим событиям.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86824"/>
            <a:ext cx="261000" cy="20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приветствия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России — русский. На нём учатся в школе, читают книги и общаются люди из разных регионов страны.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слова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дети слышат родной язык бабушек и дедушек. Так передаются сказки, пословицы и добрые семейные истории.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республиках и сёлах люди могут здороваться по-разному. Но смысл один и тот же: пожелать друг другу добра и уважения.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язык сохраняется, не теряются корни семьи и память о предках. Это помогает людям помнить, кто они и откуда их род.
</a:t>
            </a:r>
            <a:endParaRPr lang="en-US" sz="7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в которых живут люди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русская изба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изба хорошо подходит для холодной погоды. В ней сохраняется тепло, а стены из дерева выглядят очень уютно, словно дом сам умеет обнимать жильцов.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в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удобна там, где люди могут часто переезжать и где дуют сильные ветры. Она быстро собирается, хорошо защищает от холода и выглядит очень необычно.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дома строят так, чтобы им не мешали снег, ветер и крутые склоны. Поэтому они могут быть каменными, крепкими и немного сказочными.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 узорами и историей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узоре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часто украшена вышивкой и орнаментами. Каждый узор делает костюм ярким, нарядным и по-своему узнаваемым.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могут напоминать о празднике, родном крае или семейных традициях. Иногда по одежде можно даже догадаться, к какому народу она относится.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костюмы создаются вручную, поэтому в них много терпения и аккуратности. Такой наряд не просто красивый, а ещё и очень ценный.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помогает сохранить историю народа. Она показывает, что мастерство можно передавать от старших к младшим, как доброе семейное сокровище.
</a:t>
            </a:r>
            <a:endParaRPr lang="en-US" sz="9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весёлые встречи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и Масленицу любят во многих семьях России. Это время игр, смеха, угощений и тёплых встреч с родными.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есть свои особенные торжества, например Сабантуй и Ысыах. На них звучат песни, проходят состязания и собираются друзья.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хороводы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люди часто встают в круг, танцуют и двигаются вместе. Такой хоровод помогает почувствовать, что рядом много весёлых товарищей.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 обычно полон угощений. После игр и танцев еда кажется ещё вкуснее, особенно если рядом смеются друзья и близкие.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разных регионов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51975" y="1596375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вкусы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часто едят рыбу, ягоды и блюда, которые хорошо подходят для холодной погоды. Такая еда помогает сохранять силы и тепло.
</a:t>
            </a:r>
            <a:endParaRPr lang="en-US" sz="824" dirty="0"/>
          </a:p>
        </p:txBody>
      </p:sp>
      <p:sp>
        <p:nvSpPr>
          <p:cNvPr id="13" name="Text 3"/>
          <p:cNvSpPr txBox="1"/>
          <p:nvPr/>
        </p:nvSpPr>
        <p:spPr>
          <a:xfrm>
            <a:off x="5651975" y="2221768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степных районах популярны мясные блюда. Они сытные и подходят людям, которые много трудятся и долго бывают на открытом воздухе.
</a:t>
            </a:r>
            <a:endParaRPr lang="en-US" sz="824" dirty="0"/>
          </a:p>
        </p:txBody>
      </p:sp>
      <p:sp>
        <p:nvSpPr>
          <p:cNvPr id="14" name="Text 4"/>
          <p:cNvSpPr txBox="1"/>
          <p:nvPr/>
        </p:nvSpPr>
        <p:spPr>
          <a:xfrm>
            <a:off x="5651975" y="2847161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супы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России любят щи и другие супы. Они согревают, вкусно пахнут и часто собирают всю семью за столом.
</a:t>
            </a:r>
            <a:endParaRPr lang="en-US" sz="824" dirty="0"/>
          </a:p>
        </p:txBody>
      </p:sp>
      <p:sp>
        <p:nvSpPr>
          <p:cNvPr id="15" name="Text 5"/>
          <p:cNvSpPr txBox="1"/>
          <p:nvPr/>
        </p:nvSpPr>
        <p:spPr>
          <a:xfrm>
            <a:off x="5651975" y="3472569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Пельмени и пироги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Пельмени, пироги и другая выпечка известны почти везде. Их готовят дома и на праздники, а запах из кухни сразу поднимает настроение.
</a:t>
            </a:r>
            <a:endParaRPr lang="en-US" sz="824" dirty="0"/>
          </a:p>
        </p:txBody>
      </p:sp>
      <p:sp>
        <p:nvSpPr>
          <p:cNvPr id="16" name="Text 6"/>
          <p:cNvSpPr txBox="1"/>
          <p:nvPr/>
        </p:nvSpPr>
        <p:spPr>
          <a:xfrm>
            <a:off x="5651975" y="4097974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блюда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Эчпочмак, буузы и другие национальные блюда показывают богатство кулинарных традиций. Каждое из них рассказывает о своём регионе и людях.
</a:t>
            </a:r>
            <a:endParaRPr lang="en-US" sz="8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 сказки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который рассказывает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свой танец: плавный, быстрый или задорный, как будто он умеет шутить. В движениях можно увидеть радость праздника, уважение к старшим и дружбу между людьми. Танец помогает запомнить традиции без длинных объяснений.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зазвучит гармонь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деревенской площади звенит гармонь, и ноги сами идут в пляс. Рядом звучат балалайка и домра, а дети улыбаются и повторяют простые движения за старшими. Музыка будто собирает всех в один весёлый круг.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открывает дверь в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танцующими детьми лежат книги со сказками. В них смелые герои учатся быть честными, помогать друг другу и не сдаваться. Когда сказка заканчивается хорошо, кажется, что добро обязательно найдёт дорогу и в настоящую жизнь.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61586"/>
            <a:ext cx="244200" cy="217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7074" y="1372421"/>
            <a:ext cx="244200" cy="1953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соединяет древнюю историю и ритм большого современного города. Здесь можно увидеть кремлёвские стены, широкие площади, музеи и высотные здания, которые напоминают: столица умеет хранить прошлое и жить очень быстро.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Неве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известен реками, каналами, дворцами и мостами. Его улицы словно любят отражаться в воде, а музеи и памятники рассказывают о науке, искусстве и важных событиях российской истории.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среди просторов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 Якутск стоят далеко друг от друга и по-разному встречают жителей и гостей. Один город связан с уральскими горами, другой — с огромными северными расстояниями и особым суровым климатом.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расположен у воды, и это чувствуется во всём: в воздухе, в порту и в открытых видах на море. Здесь особенно заметно, как география влияет на жизнь города и его настроение.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её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показывает, как рядом могут жить разные культуры. В городе есть старинные улицы, современные кварталы и красивые здания, а музеи, площади и башни помогают увидеть богатую историю Татарстана.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и мастерство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Золотистые листья, красные ягоды и чёрный фон делают хохлому нарядной и узнаваемой. Такую роспись наносят на посуду и предметы быта, а её узоры напоминают о щедрой природе и праздничном настроении.
</a:t>
            </a:r>
            <a:endParaRPr lang="en-US" sz="839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легко узнать по бело-синим узорам, похожим на морозные цветы и лёгкие облака. Мастера расписывают керамику вручную, поэтому каждая чашка или фигурка получается аккуратной и немного особенной.
</a:t>
            </a:r>
            <a:endParaRPr lang="en-US" sz="847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Дымковская игрушка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Дымковские игрушки выглядят ярко и очень весело, будто умеют улыбаться. Их лепят из глины и украшают кругами, полосками и цветами, чтобы на празднике сразу стало светлее и радостнее.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и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и резные деревянные изделия напоминают, как много терпения нужно мастеру. В них чувствуется тепло рук, семейная традиция и уважение к труду, который передаётся детям и внукам.
</a:t>
            </a:r>
            <a:endParaRPr lang="en-US" sz="8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части страны связаны между собой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природные условия влияют на жизнь людей, а затем — на их быт, традиции и общую культуру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дружбы народов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дружном классе важно внимательно слушать одноклассников и не перебивать их. Тогда каждому легче рассказать о своей семье, языке и обычаях, а в ответ услышать что-то новое и интересное.
</a:t>
            </a:r>
            <a:endParaRPr lang="en-US" sz="847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без шуток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смеяться над чужими словами, одеждой или именами. Вежливость помогает никого не обидеть, а добрые слова делают общение спокойным, тёплым и похожим на солнечный день в школе.
</a:t>
            </a:r>
            <a:endParaRPr lang="en-US" sz="847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Интересуемся традициями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спрашивают о праздниках, песнях и играх других народов, они узнают много нового. Такой интерес делает класс богаче, потому что у каждого ученика есть своя маленькая история.
</a:t>
            </a:r>
            <a:endParaRPr lang="en-US" sz="847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игры, задания и праздники быстро превращают ребят в команду. Если кто-то помогает товарищу, делится карандашом или поддерживает на перемене, дружба становится крепче, чем любой школьный звонок.
</a:t>
            </a:r>
            <a:endParaRPr lang="en-US" sz="847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семью и дом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семей есть свои привычки: вместе ужинать, поздравлять старших и рассказывать истории о бабушках и дедушках. Эти традиции помогают помнить корни и чувствовать себя частью большой страны.
</a:t>
            </a:r>
            <a:endParaRPr lang="en-US" sz="8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символы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берёза у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часто становится первым образом, который вспоминают о России. Её светлый ствол заметен даже издалека, а тонкие ветви будто машут ветром всем, кто проходит мимо. В песнях и рисунках берёза выглядит спокойной, доброй и очень родной.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 и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реки и бескрайние леса тоже помогают представить страну. В таких местах легко почувствовать тишину, свежий воздух и огромный простор. Не зря эти образы часто появляются в сказках, открытках и школьных рисунках.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объясняет, почему Россия такая разная: где-то тундра, где-то степь, а где-то шумят большие города.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справочные данные о площади Российской Федерации
</a:t>
            </a:r>
            <a:endParaRPr lang="en-US" sz="664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17,1 млн км²
</a:t>
            </a:r>
            <a:endParaRPr lang="en-US" sz="4619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такова площадь страны, из-за которой в ней уживаются разные природные зоны, города и традиции.
</a:t>
            </a:r>
            <a:endParaRPr lang="en-US" sz="14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жителей страны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разных национальностей учатся рядом, играют и делают задания вместе. Когда кто-то объясняет тему, делится фломастером или ждёт друга после урока, становится понятно: дружба умеет объединять лучше любых длинных слов.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любят собираться вместе за ужином, делиться новостями и помогать друг другу. Такой обычай простой, но очень важный: за столом рождаются забота, доверие и хорошие воспоминания, которые остаются надолго.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бабушках и дедушках помогают детям узнавать историю своей семьи. Через такие истории человек понимает, что он не один, а часть большой цепочки любви, труда и добрых дел.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многообразие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сохраняют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слышат родной язык дома и в школе, они лучше понимают историю своей семьи. Язык хранит сказки, пословицы и тёплые слова, которые не хочется потерять.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делают культуру ярче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костюмы, ремёсла и праздники показывают, чем живут разные народы. Чем больше таких традиций сохраняется, тем богаче становится общая культура страны.
</a:t>
            </a:r>
            <a:endParaRPr lang="en-US" sz="975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помогает дружить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интересуются обычаями друг друга, им легче общаться и работать вместе. Уважение убирает недоразумения и делает соседей не чужими, а добрыми знакомыми.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делает страну сильной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много разных голосов, но звучат они как один большой хор. Именно поэтому разнообразие не мешает, а помогает стране быть крепкой, дружной и красивой.
</a:t>
            </a:r>
            <a:endParaRPr lang="en-US" sz="9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Многоликая и единая Россия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похожа на яркую мозаику: в каждом её уголке свой цвет, узор и характер. Но вместе они складываются в одно целое, потому что страну объединяют Родина, дружба, труд и забота о будущем.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2026-05-26T01:30:36Z</dcterms:created>
  <dcterms:modified xsi:type="dcterms:W3CDTF">2026-05-26T01:30:36Z</dcterms:modified>
</cp:coreProperties>
</file>