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умножения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множители местами — и ответ остаётся тем же.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знают второклассники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складывать одинаковые числа, понимаете умножение как короткую запись сложения и знаете таблицу умножения. Теперь посмотрим, как это помогает замечать важное правило без лишних вычислений.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множители и произведение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6×2 числа 6 и 2 называются множителями. Они показывают, какие числа мы умножаем друг на друга.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умножения называется произведением. В примере 6×2 это число 12, и оно получается после вычисления.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записать 2×6, произведение не изменится. Для умножения двух чисел порядок множителей можно менять, а ответ остаётся тем же.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тарелках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тарелки, три яблока в каждой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стоят 4 тарелки, и в каждой лежит по 3 яблока. Ребята легко пересчитывают всё вместе и получают 12 яблок. Тарелки могут стоять как угодно, но общее количество яблок не меняется.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тарелки, четыре яблока в каждой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на картинке уже 3 тарелки, а в каждой — по 4 яблока. Считать можно по-другому, но результат снова будет 12. Меняется только расположение тарелок, а не число яблок в них.
</a:t>
            </a:r>
            <a:endParaRPr lang="en-US" sz="13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правила буквами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можно записать коротко: a×b = b×a. Это удобная запись для любого умножения двух чисел.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a и b обозначают разные числа. Значит, правило работает не только в одном примере, а во многих похожих случаях.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такая запись показывает важную мысль: порядок множителей не влияет на произведение, как ни крути числа.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6900" y="1782800"/>
            <a:ext cx="2763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5025" y="1782800"/>
            <a:ext cx="32235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2×7 и 7×2 дают один и тот же результат. Это удобно: одна пара примеров сразу подтверждает правило и помогает быстрее запомнить ответ.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закономерность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3×6 и 6×3 выглядят по-разному, но произведение совпадает. Такие пары учат видеть не только числа, но и то, как устроено умножение.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таблицу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5×4 и 4×5 помогают повторять таблицу умножения без скуки. Мозг радуется: ответ тот же, а запоминание становится проще.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примеров из таблицы умножения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переместительное свойство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 примере умножения двух чисел.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выбрать более лёгкий порядок чисел. Иногда пример вроде 2×8 считать проще, чем 8×2, и это экономит время.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находится быстрее, легче не сбиться и меньше волноваться. Устный счёт становится спокойнее, а в голове остаётся больше места для задачи.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это в коротких заданиях и простых задачах. Там важна не только точность, но и умение быстро найти удобный путь к ответу.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в рядах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ряда по восемь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картинке видно 2 ряда, и в каждом ряду по 8 кружков. Дети быстро считают все кружки и получают 16. Ряды выглядят аккуратно, но самое главное — общее число предметов.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рядов по два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картинке уже 8 рядов, и в каждом по 2 кружка. Считать можно по строкам или по рядам, и снова получится 16. Порядок меняется, а количество кружков остаётся прежним.
</a:t>
            </a:r>
            <a:endParaRPr lang="en-US" sz="13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меняется, а что остаётся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перестановке меняются только множители — числа перед знаком умножения. Они могут встать в другом порядке, как будто поменялись местами на скамейке.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умножения остаётся тем же, и произведение тоже не меняется. Именно поэтому 5×9 и 9×5 дают одинаковый ответ.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относится только к умножению двух чисел. Для сложения и вычитания оно не подходит, поэтому здесь важно не перепутать математику.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повторяющимся сложением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3×4 можно прочитать как три группы по четыре: 4+4+4. Так удобнее увидеть, что умножение показывает одинаковые части, собранные вместе.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числа местами и записать 4×3, получится четыре группы по три: 3+3+3+3. Количество предметов не изменится, меняется только способ записи.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ответ одинаковый — 12. Значит, одно и то же количество можно посчитать разными способами, а результат всё равно будет верным.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переместительное свойство легко заметить через сложение одинаковых чисел. Оно помогает понять, что в умножении важен не порядок, а само количество групп.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карточек для запоминания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карточках можно показать примеры 2×9 и 9×2. Ребёнок быстро замечает: числа стоят по-разному, а ответ остаётся одинаковым. Такие пары тренируют внимательность и память.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других карточках удобно разместить 4×7 и 7×4, 6×5 и 5×6. Когда похожие записи видны рядом, правило запоминается легче, а примеры перестают казаться хитрыми.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быстрее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удобный порядок множителей и использовать переместительное свойство при устном счёте.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12" y="1238150"/>
            <a:ext cx="27352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137" y="1238150"/>
            <a:ext cx="35167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512" y="3001300"/>
            <a:ext cx="27352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8×2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множитель — 2, удобнее быстро переставить числа и считать как 2×8. Так ответ находится без лишних усилий и устный счёт идёт бодрее.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7×5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7×5 можно записать как 5×7. Если так легче вспомнить таблицу, решение становится спокойнее, а ребёнок увереннее называет правильный результат.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9×4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9×4 часто удобнее поменять множители местами и считать 4×9. Это уменьшает нагрузку на память и помогает не запутаться в ответе.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6×3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6×3 тоже легко переставить как 3×6. Такой приём особенно полезен на уроке, когда нужно решать быстро и без лишних остановок.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где правило особенно помогает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коробках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коробки — много карандашей?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картинке стоят три коробки, и в каждой лежит по пять карандашей. Ребёнок может пересчитать их по рядам и увидеть 15 карандашей. Коробки выглядят аккуратно, как маленькие домики для карандашей.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коробок по три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картинке коробок уже пять, но в каждой по три карандаша. Сначала кажется, что рисунок совсем другой, однако общее число остаётся тем же — 15. Меняется только расположение коробок, а не количество карандашей.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является ошибкой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записать 5×9 и потом 9×5, обе записи будут верными. Это не ошибка, потому что поменялись только множители, а произведение осталось прежним.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меняют не два числа, а знак действия или одно из слагаемых. Переместительное свойство работает только в умножении, а не в других действиях.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именно на пару множителей. Если они просто поменялись местами, ответ должен остаться тем же, и это хороший признак правильного решения.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видно одно и то же правило: множители можно менять местами, а произведение не изменится. Это и есть переместительное свойство умножения.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быстрее считать и проверять ответы. Если один порядок кажется трудным, можно выбрать другой и решить пример более удобно, особенно в устном счёте.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его просто: a×b = b×a. Такая запись напоминает, что умножение любит порядок по-разному, но результат всё равно остаётся тем же.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примерам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хитрость для памяти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Пример-«зеркало»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два похожих примера рядом, как в зеркале, сразу видно, что числа только поменялись местами. Такая пара выглядит немного волшебно, но считаетcя одинаково.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образ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помогает памяти: ребёнок легче вспоминает правило, когда видит «зеркальную» пару. Чем понятнее картинка, тем быстрее приходит верный ответ без лишних сомнений.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 задаче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способ проверить результат с помощью перемены множителей местами.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умножения показывает, что от перестановки множителей произведение не меняется. Это простое правило помогает считать быстрее, проверять ответы и уверенно решать примеры.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2026-05-20T16:27:32Z</dcterms:created>
  <dcterms:modified xsi:type="dcterms:W3CDTF">2026-05-20T16:27:32Z</dcterms:modified>
</cp:coreProperties>
</file>