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Грибоедов: писатель, дипломат, композитор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дипломат и композитор, оставивший яркий след в русской культуре.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1812 года: время перемен и новых идей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1812 года в обществе оживились разговоры о будущем страны, образовании и правах человека. В такой среде особенно заметным стал конфликт между привычными порядками и новыми взглядами.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69024" y="2673276"/>
            <a:ext cx="382725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Грибоедов сформировался как личность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родился в Москве в дворянской семье. Домашняя среда с ранних лет приучала его к хорошим манерам, чтению и вниманию к языку.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к языкам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юности Грибоедов легко осваивал иностранные языки. Это помогло ему читать разные тексты, общаться с образованными людьми и готовиться к будущей службе.
</a:t>
            </a:r>
            <a:endParaRPr lang="en-US" sz="870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кругозор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университетском благородном пансионе и в Московском университете. Учёба дала ему серьёзную подготовку и широкий взгляд на жизнь.
</a:t>
            </a:r>
            <a:endParaRPr lang="en-US" sz="78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пробовать себя в литературе и внимательно относился к речи. Наблюдательность и память на детали потом стали важными для его комедии.
</a:t>
            </a:r>
            <a:endParaRPr lang="en-US" sz="84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любил музыку и играл на фортепиано. Музыкальность развивала чувство ритма, а вместе с ним — точность и выразительность его текста.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качества молодого Грибоедова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музыка и светское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свободно владел несколькими языками и легко чувствовал себя в образованной среде. Он играл на фортепиано, сочинял музыку и быстро входил в разговоры о театре и литературе.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чувство иронии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отличали точный взгляд на людей и умение замечать смешное в серьёзном. Эти качества помогли ему создавать яркие характеры и писать острые, запоминающиеся реплики.
</a:t>
            </a:r>
            <a:endParaRPr lang="en-US" sz="11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круг общения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Грибоедов служил в армии и в Коллегии иностранных дел. Там он увидел, как устроены чиновная работа, отчёты, правила и зависимость от начальства.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общался с литераторами, музыкантами, офицерами и людьми, которых интересовали перемены в стране. Такой круг общения расширял его взгляды и знакомил с разными характерами.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и наблюдения за светской жизнью позже пригодились в «Горе от ума». Именно там он показал, как должность, связи и осторожность часто важнее честности.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службы Грибоедова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быстро и насыщенно развивалась его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Грибоедова была очень короткой, но он успел проявить себя сразу в нескольких сферах.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А. С. Грибоедове, XIX век
</a:t>
            </a:r>
            <a:endParaRPr lang="en-US" sz="9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«Горе от ума»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начинает работу над комедией. В основе замысла — наблюдения за московским обществом, его привычками, страхами и разговорами о службе, чести и положении.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в основном завершён. Пьеса сразу выделилась острыми репликами и смелым взглядом на общественные порядки, из-за чего её не разрешали печатать полностью.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списков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распространялось в рукописных копиях и быстро стало известным. Отдельные фразы запоминали наизусть, и многие из них превратились в крылатые выражения.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конфликтные линии в «Горе от ума»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не только спор героев, но и столкновение разных способов думать о жизни, службе и личной свободе.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связан с человеком, который мыслит самостоятельно, и обществом, не готовым его принять.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С. Грибоедова «Горе от ума»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как образ умного и независимого героя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прямо и не старается понравиться любой ценой. Он не скрывает своего мнения и поэтому сразу выделяется среди людей, привыкших к осторожным разговорам.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высмеивает чинопочитание, пустую карьеру и слепое повторение модных привычек. Для него важно не выглядеть успешным, а оставаться честным и думающим человеком.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спорит с теми, кто боится новых идей и самостоятельных решений. Из-за этого его слова звучат как вызов привычному порядку, а не просто как спор.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остаётся один, потому что его не понимают даже там, где он надеялся найти поддержку. Так в пьесе появляется тема одиночества мыслящего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фамусовское общество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ради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Фамусова и его окружения важнее всего должность, связи и одобрение начальства. Они думают прежде всего о пользе, а не о совести или пользе дела.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настороженно относятся к новым идеям и независимым суждениям. Им спокойнее, когда всё остаётся по-старому и никто не задаёт неудобных вопросов.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мнения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то, что скажут другие. Слухи, репутация и внешний блеск для них часто значат больше, чем правда и личные качества человека.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вместо честности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Молчалин, Скалозуб и другие персонажи показывают разные стороны этого мира. В нём ценят молчание, удобство и послушание, а не смелость и прямоту.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«Горя от ума»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 А. С. Грибоедова показывает, как личная встреча превращается в общественный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 и крылатые выражения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похожий на живую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в комедии звучат так, будто герои спорят прямо перед зрителем. Короткие фразы, точные ответы и ирония помогают сразу понять характер каждого персонажа. Поэтому текст легко запоминается и хорошо читается вслух.
</a:t>
            </a:r>
            <a:endParaRPr lang="en-US" sz="85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которые ушли в речь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строки пьесы стали известны далеко за пределами литературы. «Служить бы рад, прислуживаться тошно» и «А судьи кто?» часто цитируют и сегодня. Эти выражения работают как точные формулы для оценки поступков людей.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 странице и в воображении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создаёт ощущение настоящего спектакля даже без сцены. Он помогает представить светский салон, строгие взгляды, неловкие паузы и острые споры. Отсюда и особая сила комедии: её интересно не только читать, но и слушать.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«Горе от ума» стало знаменитым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быстро разошлась в списках и запомнилась читателям необычайной точностью наблюдений.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успеха — афористичный язык и узнаваемая картина общества начала XIX 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комедии «Горе от ума» А. С. Грибоедова
</a:t>
            </a:r>
            <a:endParaRPr lang="en-US" sz="8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и декабристы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общался с людьми, которых интересовали образование, реформы и свобода мысли. Эти разговоры были частью культурной среды его времени и помогали ему видеть общественные противоречия особенно ясно.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1825 года Грибоедова допрашивали, как и многих людей из близкого круга. Однако прямых доказательств его участия в заговоре не нашли, поэтому его не считали декабристом.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споров о будущем России повлияла на его взгляды и сделала комедию «Горе от ума» особенно острой. В ней заметны вопросы о долге, честности и праве думать самостоятельно.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Грибоедова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хорошо играл на фортепиано и любил музыку не только слушать, но и создавать. Это развивало чувство ритма и помогало ему тонко строить звучание фраз.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сочинения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наших дней дошли его вальсы и небольшие пьесы. Самым известным остаётся один вальс, связанный с именем Грибоедова и часто исполняемый как часть музыкального наследия эпохи.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слух чувствуется и в его литературе. Диалоги в комедии звучат очень точно, а реплики сменяют друг друга с ясным темпом, как в хорошо выстроенной мелодии.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как дипломат на Кавказе и в Персии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службы Грибоедов оказался в центре событий Русско-персидской войны 1826–1828 годов. Ему приходилось не только писать документы, но и вести трудные переговоры, где важна была каждая формулировка.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подготовке Туркманчайского мирного договора 1828 года. Этот документ укрепил позиции России на Кавказе и сделал Грибоедова заметной фигурой дипломатической истории своего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работы были необходимы знание языков, точность, выдержка и умение понимать людей. Эти качества помогали ему и в дипломатии, и в наблюдениях за обществом, которое он позже высмеял в комедии.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Литературные, музыкальные и служебные достижения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главные области, в которых проявился талант Грибоедова.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Грибоедов был многогранной личностью: он прославился и как писатель, и как дипломат, и как человек редкой образованности.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и служебная биография А. С. Грибоедова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 Тегеране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1829 году Грибоедов находился в Тегеране как дипломатический представитель России. Его служба была связана с напряжённой политической обстановкой и большим риском.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нападения на русское посольство он погиб. Грибоедову было всего 34 года, и эта ранняя смерть потрясла современников.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сделала его имя особенно известным. Люди стали внимательнее читать его комедию, вспоминать дипломатическую службу и говорить о нём как о человеке яркой судьбы.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жизнь воспринимается как очень короткий, но удивительно насыщенный путь. За такой срок он успел оставить заметный след в литературе, музыке и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карте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Грибоедова можно встретить на улицах, в названиях школ и библиотек. Такие названия напоминают, что его вклад в культуру важен не только для учебников, но и для повседневной городской среды.
</a:t>
            </a:r>
            <a:endParaRPr lang="en-US" sz="86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на сцене 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уже почти два века остаётся в школьной программе и постоянно возвращается в театр. Спектакли, афиши и новые издания показывают, что пьеса продолжает жить для новых поколений читателей и зрителей.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книги и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Грибоедове напоминают памятники, книжные издания и страницы с его произведениями. Каждый такой образ помогает увидеть в нём не только автора одной комедии, но и заметную фигуру русской культуры.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Грибоедове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Грибоедов важен сегодня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напоминает, что ум, честь и независимость требуют смелости. Его комедия, дипломатическая служба и яркая личность показывают, как один человек может сильно повлиять на культуру и историю.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2026-05-23T02:27:42Z</dcterms:created>
  <dcterms:modified xsi:type="dcterms:W3CDTF">2026-05-23T02:27:42Z</dcterms:modified>
</cp:coreProperties>
</file>