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9084" y="274425"/>
            <a:ext cx="3734531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 кольца планет-гигантов
</a:t>
            </a:r>
            <a:endParaRPr lang="en-US" sz="4189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Солнечная система хранит ключи к её древней истории.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внешние планеты особенно важны для астрономии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 удерживают сложные спутниковые и кольцевые системы, где сохранились следы столкновений, захвата тел и перераспределения вещества. Эти структуры помогают восстановить прошлое Солнечной системы и сравнить его с другими мирами.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планеты-гиганта как разные типы миров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64175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и Сатурн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газовые гиганты, в строении которых преобладают водород и гелий. Их мощная гравитация позволяет удерживать многочисленные спутники и развитые кольцевые системы, хотя они различаются по яркости и устойчивости.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744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и Нептун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планеты относят к ледяным гигантам: в их составе заметно больше воды, аммиака и метана в виде льдов и плотных соединений. Такой состав влияет на внутреннее строение и внешний облик их орбитальных систем.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30693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массы и температуры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массе, химическом составе и температуре определяют, сколько спутников может удерживать планета и насколько заметны её кольца. Поэтому похожие по классу миры выглядят динамически очень по-разному.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1395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формирования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система несёт следы ранних процессов аккреции, миграции и захвата малых тел. По ним астрономы восстанавливают, как развивались планеты-гиганты и как менялась внешняя часть Солнечной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расположены спутники и кольца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1100" y="168070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Орбиты спутников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обращаются вокруг планет по круговым и эллиптическим орбитам, а их движение подчиняется законам небесной механики. Ближайшие крупные спутники обычно связаны с экваториальной плоскостью планеты.
</a:t>
            </a:r>
            <a:endParaRPr lang="en-US" sz="1044" dirty="0"/>
          </a:p>
        </p:txBody>
      </p:sp>
      <p:sp>
        <p:nvSpPr>
          <p:cNvPr id="11" name="Text 3"/>
          <p:cNvSpPr txBox="1"/>
          <p:nvPr/>
        </p:nvSpPr>
        <p:spPr>
          <a:xfrm>
            <a:off x="531100" y="2653618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Роша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располагаются внутри предела Роша, где приливные силы не позволяют частицам слепиться в один спутник. Поэтому вещество остаётся в виде множества отдельных фрагментов разного размера.
</a:t>
            </a:r>
            <a:endParaRPr lang="en-US" sz="1130" dirty="0"/>
          </a:p>
        </p:txBody>
      </p:sp>
      <p:sp>
        <p:nvSpPr>
          <p:cNvPr id="12" name="Text 4"/>
          <p:cNvSpPr txBox="1"/>
          <p:nvPr/>
        </p:nvSpPr>
        <p:spPr>
          <a:xfrm>
            <a:off x="531100" y="362655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показать на схеме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наглядной схеме уместно выделить орбиты крупных спутников, внутреннюю и внешнюю части кольцевой системы, а также границу, за которой материал уже может объединяться в спутники.
</a:t>
            </a:r>
            <a:endParaRPr lang="en-US" sz="11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каталоги спутников планет-гигантов NASA/JPL и IAU, 2024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спутников известно у планет-гигантов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 эти суммы дают небольшие нерегулярные спутники, которые продолжают открывать современные наблюдения.
</a:t>
            </a:r>
            <a:endParaRPr lang="en-US" sz="1173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спутников зависит не только от массы планеты, но и от истории захвата и сохранности малых тел.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Галилеевы спутники Юпитера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 — самый вулканически активный спутник в Солнечной системе. Его поверхность постоянно меняется из-за мощного внутреннего нагрева, вызванного приливным воздействием Юпитера и соседних спутников.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интересна возможным подлёдным океаном, скрытым под ледяной корой. Это делает её одним из главных объектов поиска условий, в которых может существовать жизнь.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Ганимед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Ганимед — крупнейший спутник в Солнечной системе и единственный, у которого обнаружено собственное магнитное поле. Его размеры превосходят размеры Меркурия, хотя масса значительно меньше планетной.
</a:t>
            </a:r>
            <a:endParaRPr lang="en-US" sz="824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Каллисто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Каллисто сильно кратерирован и сохранил очень древнюю поверхность. По сравнению с другими галилеевыми спутниками он меньше изменён внутренними процессами и потому особенно ценен для изучения ранней истории системы.
</a:t>
            </a:r>
            <a:endParaRPr lang="en-US" sz="8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Сатурн: Титан и Энцелад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255000" y="1362900"/>
            <a:ext cx="20028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 — крупнейший спутник Сатурна и второй по размеру в Солнечной системе. Его плотная азотная атмосфера и метановые озёра делают его уникальным среди спутников и особенно интересным для сравнения с Землёй.
</a:t>
            </a:r>
            <a:endParaRPr lang="en-US" sz="1114" dirty="0"/>
          </a:p>
        </p:txBody>
      </p:sp>
      <p:sp>
        <p:nvSpPr>
          <p:cNvPr id="10" name="Text 3"/>
          <p:cNvSpPr txBox="1"/>
          <p:nvPr/>
        </p:nvSpPr>
        <p:spPr>
          <a:xfrm>
            <a:off x="5181582" y="1362900"/>
            <a:ext cx="20028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Энцелад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Энцелад известен струями водяного льда, выбрасываемыми из трещин вблизи южного полюса. Эти выбросы указывают на подповерхностный океан и показывают, что даже малые тела могут быть геологически активными.
</a:t>
            </a:r>
            <a:endParaRPr lang="en-US" sz="109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244680"/>
            <a:ext cx="3432300" cy="163539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спутники планет-гигантов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самые крупные спутники сопоставимы с планетами по размерам, хотя по массе остаются гораздо меньше.
</a:t>
            </a:r>
            <a:endParaRPr lang="en-US" sz="1166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крупнейших спутников превосходят Меркурий по диаметру, но их природа и состав остаются спутниковыми, а не планетными.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астрономических справочников и миссий NASA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Нерегулярные спутники и их происхождение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6175" y="2211516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Далёкие орбиты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нерегулярные спутники движутся далеко от планеты, по вытянутым и сильно наклонённым орбитам. Такие параметры резко отличаются от движения крупных регулярных спутников.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3320" y="2211516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захвата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наклон и иногда обратное направление движения указывают на то, что эти тела были захвачены гравитацией планеты уже после формирования основной спутниковой системы.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70454" y="2211500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и нерегулярные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спутники обычно обращаются ближе к экваториальной плоскости и имеют более упорядоченные орбиты. Сравнение двух групп помогает понять, какие спутники родились вместе с планетой, а какие были приобретены позже.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спутниковые системы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типичной эволюции спутниковых систем планет-гигантов и процессах аккреции, миграции и захвата.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Сатурна как самый яркий пример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колец составляет водяной лёд, из-за чего они так хорошо отражают солнечный свет. Примесь пыли и каменных частиц делает состав неоднородным и влияет на цвет отдельных участков.
</a:t>
            </a:r>
            <a:endParaRPr lang="en-US" sz="938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и щели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делится на крупные области A, B и C, а также на узкие промежутки и тонкие кольца. Такая структура показывает, что вещество распределено неравномерно и постоянно перестраивается.
</a:t>
            </a:r>
            <a:endParaRPr lang="en-US" sz="908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спутников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спутники, находящиеся рядом с кольцами, работают как пастухи: они удерживают частицы в определённых границах, создают резкие края и вызывают волны плотности в структуре колец.
</a:t>
            </a:r>
            <a:endParaRPr lang="en-US" sz="918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Динамическая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нельзя считать статичным поясом вещества. Частицы непрерывно сталкиваются, дробятся и перемещаются, поэтому даже у самого яркого кольцевого комплекса Солнечной системы форма постепенно меняется.
</a:t>
            </a:r>
            <a:endParaRPr lang="en-US" sz="8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миссий Cassini, Voyager 1 и 2, а также наземных наблюдений; схема по качественной оценке состава.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состоят кольца планет-гигантов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точные массовые доли, а преобладающий тип вещества в каждой системе колец: лёд, пыль или тёмный материал.
</a:t>
            </a:r>
            <a:endParaRPr lang="en-US" sz="1184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«ледяные» и заметные кольца у Сатурна; у остальных гигантов преобладают более тёмные и пылевые структуры.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кольца не распадаются мгновенно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6175" y="2211516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Роша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предела Роша приливные силы планеты сильнее самогравитации частиц, поэтому они не могут быстро слиться в один спутник. Это удерживает кольца в виде рассеянного пояса вещества.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3320" y="2211516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Резонансы и пастухи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Гравитационные резонансы со спутниками и действие спутников-пастухов помогают сохранять узкие границы, поддерживать разрывы и направлять движение частиц, не позволяя системе сразу размыться.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70454" y="2211500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кольца устойчивы, они не покоятся: частицы сталкиваются, теряют энергию и перераспределяются. Поэтому кольцевая система существует как непрерывно меняющийся, а не завершённый объект.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Юпитера, Урана и Нептуна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1100" y="168070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кольца очень слабые и почти прозрачные; основной вклад в них вносит тонкая пыль, поднятая ударами микрометеоритов по внутренним спутникам и затем растянутая вдоль орбит.
</a:t>
            </a:r>
            <a:endParaRPr lang="en-US" sz="1243" dirty="0"/>
          </a:p>
        </p:txBody>
      </p:sp>
      <p:sp>
        <p:nvSpPr>
          <p:cNvPr id="11" name="Text 3"/>
          <p:cNvSpPr txBox="1"/>
          <p:nvPr/>
        </p:nvSpPr>
        <p:spPr>
          <a:xfrm>
            <a:off x="531100" y="2653618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Кольцевая система Урана включает узкие тёмные кольца, которые долго оставались незамеченными. Они беднее льдом и выглядят значительно тусклее, чем широкие яркие кольца Сатурна.
</a:t>
            </a:r>
            <a:endParaRPr lang="en-US" sz="1173" dirty="0"/>
          </a:p>
        </p:txBody>
      </p:sp>
      <p:sp>
        <p:nvSpPr>
          <p:cNvPr id="12" name="Text 4"/>
          <p:cNvSpPr txBox="1"/>
          <p:nvPr/>
        </p:nvSpPr>
        <p:spPr>
          <a:xfrm>
            <a:off x="531100" y="362655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Нептуна кольца разреженные и неоднородные: в них встречаются дуги, сгущения и разрывы. Такая картина указывает на сложное гравитационное влияние близких спутников.
</a:t>
            </a:r>
            <a:endParaRPr lang="en-US" sz="12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миссий Voyager и Cassini, а также телескопических наблюдений.
</a:t>
            </a:r>
            <a:endParaRPr lang="en-US" sz="655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кольцевых систем планет-гигантов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кольца есть у всех четырёх планет-гигантов, но их яркость, состав и устройство заметно различаются.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 выделяется яркостью и протяжённостью, тогда как у остальных гигантов кольца слабее и значительно менее выражены визуально.
</a:t>
            </a:r>
            <a:endParaRPr lang="en-US" sz="11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кольца существуют не вечно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образования кольца состоят из частиц разного размера, которые движутся по близким орбитам. Их структура ещё сравнительно уязвима и зависит от окружающих спутников и свойств исходного материала.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Постепенная эрозия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столкновения, микрометеоритная бомбардировка и гравитационные возмущения дробят частицы и изменяют их траектории. Ледяной материал загрязняется пылью и теряет первоначальную яркость.
</a:t>
            </a:r>
            <a:endParaRPr lang="en-US" sz="995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астрономических масштабах кольца остаются временными и динамичными. За миллионы лет они могут заметно менять плотность, прозрачность и форму, а иногда и частично исчезать.
</a:t>
            </a:r>
            <a:endParaRPr lang="en-US" sz="10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Sheet; данные по известным спутникам по состоянию на 2024 год.
</a:t>
            </a:r>
            <a:endParaRPr lang="en-US" sz="663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массы планеты и её спутниковой системы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соединяет три разных показателя: массу, число спутников и заметность колец. Это позволяет увидеть, что связь между ними не линейна.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важна, но не объясняет всё: на число спутников и видимость колец сильно влияют история формирования, захват тел и состав вещества.
</a:t>
            </a:r>
            <a:endParaRPr lang="en-US" sz="11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миссии и новые открытия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5500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Voyager 1 и 2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Аппараты впервые передали детальные изображения колец и спутников внешних планет, показав, насколько разнообразны и сложны эти системы на самом деле.
</a:t>
            </a:r>
            <a:endParaRPr lang="en-US" sz="936" dirty="0"/>
          </a:p>
        </p:txBody>
      </p:sp>
      <p:sp>
        <p:nvSpPr>
          <p:cNvPr id="11" name="Text 3"/>
          <p:cNvSpPr txBox="1"/>
          <p:nvPr/>
        </p:nvSpPr>
        <p:spPr>
          <a:xfrm>
            <a:off x="2711000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Galileo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углубила изучение Юпитера и его спутников, помогла понять строение околопланетной среды и особенности крупнейших галилеевых спутников.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019375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Cassini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подробно исследовал кольца Сатурна, обнаружил струи Энцелада и собрал данные о малых спутниках, их орбитах и влиянии на кольцевую систему.
</a:t>
            </a:r>
            <a:endParaRPr lang="en-US" sz="936" dirty="0"/>
          </a:p>
        </p:txBody>
      </p:sp>
      <p:sp>
        <p:nvSpPr>
          <p:cNvPr id="13" name="Text 5"/>
          <p:cNvSpPr txBox="1"/>
          <p:nvPr/>
        </p:nvSpPr>
        <p:spPr>
          <a:xfrm>
            <a:off x="7352125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Juno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уточнила представления о внутреннем строении Юпитера и процессах в его околопланетном пространстве, дополнив картину, начатую предыдущими аппаратами.
</a:t>
            </a:r>
            <a:endParaRPr lang="en-US" sz="86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26292"/>
            <a:ext cx="353400" cy="31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спутники и кольца науке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орбит
</a:t>
            </a:r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и спутники показывают, как аккреция, столкновения, миграция и резонансы формируют устойчивые, но постоянно меняющиеся системы вблизи планет-гигантов.
</a:t>
            </a:r>
            <a:endParaRPr lang="en-US" sz="1232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океанов
</a:t>
            </a:r>
            <a:pPr algn="l" indent="0" marL="0">
              <a:lnSpc>
                <a:spcPct val="115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Европа, Энцелад и некоторые другие спутники указывают на возможные подлёдные океаны, а значит — на среды, где химия может быть особенно активной.
</a:t>
            </a:r>
            <a:endParaRPr lang="en-US" sz="1325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малых тел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Нерегулярные спутники помогают восстановить историю захвата объектов и понять, как гравитация планеты перерабатывала вещество после завершения основного формирования системы.
</a:t>
            </a:r>
            <a:endParaRPr lang="en-US" sz="1151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экзопланетами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внешних планет Солнечной системы даёт модель для анализа колец и спутников у других звёзд, где наблюдения пока остаются менее детальными.
</a:t>
            </a:r>
            <a:endParaRPr lang="en-US" sz="131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 истории планет-гигантов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 кольца показывают, как гравитация, столкновения и захват малых тел создают сложные системы. Они помогают читать раннюю историю Солнечной системы и искать условия, пригодные для 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2026-05-31T18:30:01Z</dcterms:created>
  <dcterms:modified xsi:type="dcterms:W3CDTF">2026-05-31T18:30:01Z</dcterms:modified>
</cp:coreProperties>
</file>