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вокруг нас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удивительным миром животных и их привычками.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своё тело, свой дом и своя еда. Эти различия помогают ему жить именно там, где оно лучше всего приспособлено: в лесу, воде, жаре или холоде.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так разные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около людей и получают заботу. Им дают корм, чистую воду и тёплое место для отдыха, поэтому они чувствуют себя спокойнее и безопаснее.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ищут пищу, прячутся от опасности и строят убежища. Им нужно хорошо знать свой лес, поле или степь, чтобы выживать каждый день.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дома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домашним животным относятся кошка, собака, корова и лошадь. Они давно привыкли к человеку и часто помогают ему или просто становятся верными друзьями.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сам по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Волк, лиса, медведь и ёж — дикие животные. Они не живут в доме, а находят всё необходимое сами, без помощи человека.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лесные животные меняют окраску зимой, чтобы стать менее заметными. Так им легче прятаться от врагов и сохранять спокойствие в снежном лесу.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быстро убегает от опасности, а лось спокойно кормится молодыми побегами. На лесной подстилке для них много еды и удобных тропинок.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ловко прыгает по веткам, а дятел находит корм в коре деревьев. В дуплах и на ветвях многие животные устраивают свои безопасные жилища.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пищу, укрытие и место для жизни. Здесь можно найти ветки, кору, семена, ягоды и множество тайных уголков, где легко спрятаться.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 постоянно. Им помогают плавники, хвост и жабры, чтобы дышать и легко двигаться, будто вода сама подталкивает их вперёд.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море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киты тоже живут в воде, но дышат воздухом. Они поднимаются к поверхности и плавают с удивительной силой и ловкостью.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водные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крабы обитают в морях и океанах. Их тело и движения помогают им не теряться в волнах и спокойно жить в своей среде.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водных животных часто обтекаемая и гладкая. Благодаря этому им легче разрезать воду и быстро плыть, не тратя лишних сил.
</a:t>
            </a:r>
            <a:endParaRPr lang="en-US" sz="11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жарких стран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жарких стран умеют беречь энергию и находить тень. Это важно, когда вокруг жарко, сухо и почти нет прохладных мест.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сильные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Лев, зебра и другие жители саванны много двигаются, чтобы искать пищу и спасаться от опасности. Им помогают крепкие ноги и выносливое тело.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верблюда есть запас воды и сил, у жирафа длинная шея, а у слона большие уши. Такие особенности помогают им жить в тёплом климате.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сухость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странах солнце светит сильно, а воды бывает мало. Животным нужно уметь долго обходиться без питья и не перегреваться под палящими лучами.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холодных мест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Белому медведю, песцу и другим северным животным помогает густой мех. Он удерживает тепло и защищает от холодного ветра, как мягкая зимняя шуба.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 и светлая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жира помогает сохранять тепло, а светлая окраска делает животных менее заметными на снегу. Так им проще и выживать, и прятаться.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льду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Тюлень и морж чувствуют себя уверенно в холодной воде и среди льдин. Они умеют находить пищу и отдыхать даже в суровых северных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двигаются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12853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 бег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бегает, а многие звери ходят на лапах. Быстрые ноги помогают им искать еду, удирать от опасности и путешествовать по своей территории.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передвигается прыжками. Такой способ очень удобен там, где нужно быстро преодолевать большие расстояния и экономить силы.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плывут с помощью плавников и хвоста. Их тело устроено так, чтобы легко скользить в воде и не замедляться на пути.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025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ползает, потому что у неё нет лап. Её длинное тело легко изгибается, и это помогает тихо и незаметно двигаться по земле.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867025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летают благодаря крыльям. Они могут высоко подниматься в небо, быстро менять направление и преодолевать большие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животные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растениями: травой, листьями, побегами и плодами. У них часто широкие зубы, которые помогают хорошо пережёвывать растительную пищу.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других животных. Им нужны острые зубы, сильные лапы и быстрые движения, чтобы поймать добычу и не остаться голодными.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растения, и животную пищу. Медведь может полакомиться ягодами, рыбой и мёдом, потому что такой выбор помогает ему выживать в разных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защите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ёж чувствует опасность, он быстро сворачивается в плотный колючий клубок. Такой приём помогает ему спрятать мягкий живот и сбить врага с толку. Неплохой фокус для такого маленького зверька!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Ёж: маленький колючий защитник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Черепаха: дом на спине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не торопится, зато умеет хорошо защищаться. При опасности она прячет голову и лапы в прочный панцирь. Получается настоящий переносной дом, который не так-то просто повредить.
</a:t>
            </a:r>
            <a:endParaRPr lang="en-US" sz="1195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и скунс: хитрая защита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может менять окраску и становиться менее заметным среди листьев и веток. А скунс защищается по-своему: он отпугивает врагов резким запахом, и никто не хочет задерживаться рядом.
</a:t>
            </a:r>
            <a:endParaRPr lang="en-US" sz="11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заботятся о своих детёнышах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вылизывает котят, кормит их молоком и почти не отходит от гнезда. Сначала малыши только спят и пищат, а потом начинают играть, учатся ходить и узнают мир рядом с мамой.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— тёплая забота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гнезде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долго сидят на яйцах, согревая будущих птенцов. Когда малыши вылупляются, родители приносят им корм и учат открывать клюв. Так птенцы быстро становятся сильнее и смелее.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Медвежья защита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всегда держится рядом с медвежатами и не подпускает к ним опасность. Она учит малышей находить ягоды, корешки и рыбу, а ещё показывает, где можно спрятаться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птицах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 крылья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помогает птицам летать, сохранять тепло и оставаться лёгкими. Крылья бывают разной формы: у одних они широкие для парения, у других узкие для быстрого полёта.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путешествия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перелетают на большие расстояния, когда меняется погода и становится трудно найти корм. Они возвращаются в знакомые места, словно пользуются невидимой картой.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яйца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из травинок, веточек и пуха, чтобы яйца и птенцы были в безопасности. В гнезде обычно тихо и тепло, как в маленьком доме.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отлично чувствуют себя у рек, озёр и морей. Пингвин не летает, но хорошо плавает и ловко ловит рыбу, словно настоящий морской пловец.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ножек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всегда по шесть ног, и это помогает им быстро бегать, прыгать и карабкаться. Их тело маленькое, но устроено очень удобно для жизни в траве, на земле и в воздухе.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переносят пыльцу с цветка на цветок. Благодаря этому растения могут образовывать плоды и семена, а вокруг становится больше цветов и вкусных ягод.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жуки помогают рыхлить землю и убирать остатки растений. После их работы почва становится более живой, а растениям легче расти и крепнуть.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птицы, ящерицы и другие животные питаются насекомыми. Поэтому даже крошечные жуки и муравьи важны для природы: без них у многих животных не было бы еды.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насекомые помогают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амфибии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Змеи, ящерицы и черепахи относятся к рептилиям. Их сухая кожа помогает сохранять влагу, а панцирь или чешуя хорошо защищают от солнца, ветра и опасностей.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тритоны — амфибии. Их кожа часто влажная, поэтому им нужны сырые места, пруды и берега, где можно спрятаться, отдохнуть и найти пищу.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рептилии и амфибии любят жить рядом с водоёмами. Там легче находить еду, прятаться от врагов и переживать жаркие дни, когда воздух становится слишком сухим.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нуждаются в защите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становятся такими из-за охоты, вырубки лесов, пожаров и загрязнения воды. Когда место жизни меняется слишком быстро, зверям трудно найти пищу и укрытие.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тигр, снежный барс и дальневосточный леопард — очень редкие животные. Их численность мала, поэтому каждое безопасное место для жизни для них особенно важно.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напоминает 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людям узнать, какие виды нуждаются в особой заботе. Она словно тревожный сигнал: если не помочь сейчас, потом животного может не стать совсем.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дома животного к его особенностям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среде жизни можно понять, какие признаки помогают животному выжить, двигаться, добывать пищу и защищать потомство.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разнообразие животных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растений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переносят пыльцу и помогают цветам давать плоды. Без них растениям было бы труднее размножаться, а в природе стало бы меньше ярких цветов и семян.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разносят семена далеко от родного места. Так появляются новые растения, а леса и луга могут расти и обновляться.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равновесие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травоядные помогают сохранять порядок в природе. Если один вид исчезает, другим животным и растениям становится сложнее жить, и равновесие нарушается.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животным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возврат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заболело или попало в беду, его могут вылечить специалисты. После выздоровления его стараются вернуть туда, где оно сможет жить свободно.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трудно находить еду, поэтому люди делают кормушки и подсыпают подходящий корм. Это простая помощь, которая спасает многих пернатых в холодное время.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мусорить в лесу, ломать гнёзда и разорять норы. Когда человек осторожен, животным легче находить укрытие, корм и безопасное место для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животные живут спокойнее, потому что там меньше шума и опасностей. Такие места помогают сохранять редкие виды и их привычные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сердца осьминога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осьминога три сердца, и это помогает ему жить в воде и двигаться ловко. Природа будто решила добавить этому морскому жителю запасной ритм.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жирафа очень длинная шея, поэтому он легко достаёт листья с высоких деревьев. Так у него есть еда там, куда другие животные не дотягиваются.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крылья колибри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машет крыльями так быстро, что кажется почти неподвижной в воздухе. Эта крошечная птица умеет зависать у цветка, собирая сладкий нектар.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муравья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очень мал, но может переносить груз, который кажется огромным для его размера. Эти трудолюбивые малыши работают дружно и не ленятся.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летучей мыши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находят дорогу в темноте с помощью эхолокации. Они посылают звуки и слышат отражение, будто в ночи у них есть свой невидимый фонарик.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мир живым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животное по-своему удивительно: у него свой дом, еда, тело и способы защиты. Если беречь леса, воду и чистый воздух, рядом с нами останется много живых соседей.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2026-05-25T19:15:45Z</dcterms:created>
  <dcterms:modified xsi:type="dcterms:W3CDTF">2026-05-25T19:15:45Z</dcterms:modified>
</cp:coreProperties>
</file>