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Beano приходит на помощь: урок английского языка для 4 класса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английскому с героями Beano: весело, понятно, по-классному!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0846" y="939700"/>
            <a:ext cx="4309808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Beano: комикс, который помогает учить английский
</a:t>
            </a:r>
            <a:endParaRPr lang="en-US" sz="2441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Beano — известный британский комикс с короткими репликами, яркими героями и простыми действиями. Он отлично подходит для 4 класса: слова про друзей, помощь, школу и смешные ошибки запоминаются легко и без скуки.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509925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Help, rescue и problem помогают говорить о том, что случилось и как героям нужна поддержка. Это очень полезные слова для коротких и понятных комиксных сцен.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09925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Friend, team и together показывают, как персонажи действуют вместе. Такие слова легко связать с картинкой, где герои улыбаются, поддерживают друг друга и решают задачу.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09925" y="3691614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School, lesson, book, bag и pencil знакомы почти каждому ученику. Они помогают описывать обычные ситуации в классе и делать историю ближе к повседневной жизни.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01100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Happy, brave и funny помогают понимать чувства и характер героев. Эти короткие прилагательные легко повторять, читать вслух и использовать в простых предложениях.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801100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 класса особенно важны короткие, часто повторяющиеся слова. Они быстрее узнаются в тексте и помогают уверенно читать комикс без длинного перевода.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слова, которые встречаются в истории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387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Beano и слова для их описания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Персонажей Beano удобно описывать словами brave и clever. Они часто попадают в необычные ситуации, но не теряются и ищут выход, поэтому их легко представить в действии.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 и helpful подходят героям, которые замечают проблему и приходят на помощь. Такие описания учат детей видеть хорошие поступки и говорить о них по-английски.
</a:t>
            </a:r>
            <a:endParaRPr lang="en-US" sz="1424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Funny и noisy помогают передать комичный характер персонажей. Эти слова особенно хорошо работают рядом с картинкой, где герои двигаются, удивляются или спорят.
</a:t>
            </a:r>
            <a:endParaRPr lang="en-US" sz="1419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на лице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Beano удобно использовать для слов happy, surprised, tired и excited. По выражению лица и позе легко понять настроение героя и подобрать нужное английское слово.
</a:t>
            </a:r>
            <a:endParaRPr lang="en-US" sz="14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о помощи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2875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Позвать на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me! — самая короткая и понятная фраза для начала истории. Она сразу показывает проблему и помогает ученикам быстро понять, что герою нужна поддержка.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360432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 help! и Let’s go! показывают готовность действовать вместе. Эти фразы хорошо подходят для парной работы, когда дети разыгрывают маленькую сценку.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41660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 you OK? — вежливый и очень полезный вопрос. Он учит заботиться о других и помогает начать короткий диалог между героями комикса.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2875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Поблагодарить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you! — важная фраза для доброго финала. Она помогает показать, что помощь замечена и ценится, а герои остаются друзьями.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41660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команду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can do it! звучит уверенно и дружелюбно. Эта фраза отлично подходит для общего дела, когда герои собираются вместе и справляются с трудной ситуацией.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история на английском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сюжет комикса: от проблемы к счастливому финалу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2084" y="1499146"/>
            <a:ext cx="259106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20729"/>
            <a:ext cx="310200" cy="275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 английские глаголы действия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помогает описывать быстрые движения героя, который спешит на помощь или убегает от неприятности. Это слово легко показать жестом и запомнить по картинке.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и carry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и carry подходят для сцен, где герои поддерживают друг друга или несут предмет. Такие слова полезны в коротких школьных историях и мини-диалогах.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и find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и find нужны, когда персонажи что-то ищут или замечают проблему. Эти глаголы часто встречаются в комиксах, потому что действие видно сразу.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Call и rescue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Call и rescue показывают важный момент спасения. Они помогают описать, как герой зовёт других, а команда быстро приходит на помощь и исправляет ситуацию.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387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Beano смешная история часто начинается с funny problem или messy situation. Это сразу привлекает внимание и помогает детям понять, почему героям нужна помощь.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surprised, scared и excited помогают описать лица и позы персонажей. По ним легко понять, что случилось, даже если текст в комиксе очень короткий.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тревоги к облегчению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проблема решается, появляется relief, и всё становится better. Такой переход учит детей замечать, как меняется настроение героев от начала истории к финалу.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и 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делает урок живым, а слова эмоций — точным. Вместе они помогают ученикам 4 класса не только читать, но и чувствовать смысл истории.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ситуации и слова эмоций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33991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510" y="2186677"/>
            <a:ext cx="279037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33991"/>
            <a:ext cx="310200" cy="248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 на английском языке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урок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classroom, teacher и lesson помогают назвать место и участников действия. Они пригодятся, если история происходит на уроке и герои обсуждают, что делать дальше.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Pencil, book, bag и desk легко связать с привычными школьными предметами. Эти слова нужны, чтобы описать потерянную вещь, порядок на парте или маленькую путаницу.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к действию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и lesson подсказывают, что событие связано со школьным днём. В комиксе это помогает быстро понять, где происходит действие, и что делают герои.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однокласснику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 и help подходят для ситуации, когда ученик замечает чужую проблему. На их основе можно составить короткие фразы о заботе, дружбе и совместном решении задачи.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звучат реплики героев в комиксе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ясно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 , Look! и Stop! — это реплики, которые легко прочитать и сразу понять. Они звучат живо и помогают быстро следить за действием в комиксе.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 предупреждения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here! и Watch out! подходят для моментов, когда герои спешат или предупреждают друг друга. Такие фразы удобно повторять вслух с правильной интонацией.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похвала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 job! и Thank you! помогают показать добрые отношения между героями. Эти выражения особенно полезны в коротких сценках и парных упражнениях.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легко запомнить, разыграть и произнести без страха. Именно поэтому они хорошо подходят для 4 класса и делают чтение более уверенным.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 первого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картинке герои могут стоять у двери, бежать по улице или искать потерянную вещь. Уже по этому можно понять, где происходит действие и что случилось раньше, чем прочитано слово в тексте.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читаются без перевода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персонаж улыбается, машет руками или удивлённо смотрит на друга, смысл становится понятным почти сразу. Для ученика 4 класса это помогает догадаться о значении слов по лицам и позам героев.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складывается из 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подсказывает, какая у героев проблема и чем всё заканчивается. Когда рядом есть нужные предметы, жесты и облачки речи, ребёнок легче связывает английские слова с событием в комиксе.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как подсказка для понимания текста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387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в английских словах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681644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Kindness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kindness помогает говорить о добром отношении к другим. В комиксе это видно по поступкам героя, который делится, поддерживает и не смеётся над чужой ошибкой.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81644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Friendship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Friendship показывает, что друзья остаются рядом в трудный момент. Для 4 класса удобно видеть это на простом примере: один герой зовёт, а другой сразу приходит на помощь.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430106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Teamwork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Teamwork учит работать вместе, а не по одному. Если персонажи делят задачи, несут предметы или ищут выход сообща, дети легко понимают значение слова через действие.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430106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and care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и care связаны с вниманием к человеку рядом. Эти слова удобно использовать в коротких фразах, когда один герой спрашивает, всё ли в порядке, и предлагает помощь.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короткий комикс на английском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работы с коротким комиксом на уроке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история издания даёт много повторяющихся ситуаций и знакомых слов. Это делает материал особенно удобным для чтения вслух и запоминания.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британского комикса Beano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с которого Beano помогает детям учить английский через короткие и смешные истории.
</a:t>
            </a:r>
            <a:endParaRPr lang="en-US" sz="5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Облачко речи над героем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над персонажем появляется облачко речи, ребёнок сразу понимает: сейчас нужно читать короткую реплику. Если рядом видны жесты и выражение лица, смысл фразы становится яснее даже без сложного перевода.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легко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с bag, bike, ball или door помогает быстро связать слово с предметом. Ученик смотрит на картинку, произносит английское слово и запоминает его через знакомую вещь.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герой бежит, тянет rope или показывает sign, слово запоминается вместе с действием. Так комикс превращается в маленькую сцену, где картинка и текст работают вместе.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рисунки, которые помогают читать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162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комиксе и как их исправляют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комиксе герой может перепутать слово, уронить вещь или сделать неверный шаг. Это не пугает, а сразу запускает новую и смешную часть истории.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попытка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персонаж пробует ещё раз и ищет другой выход. Ученики видят, что ошибка не конец, а обычный шаг к правильному решению.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замечает промах, он меняет план, возвращает потерянное или просит помощи у друга. Так появляются слова mistake, try again и correct.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исправления история движется к хорошему финалу. Детям легко понять, что усилия были не зря, потому что в конце всё становится better.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проблемы к счастливому финалу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простого сюжета комикса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509925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и friend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значит «помогать», а friend — «друг». Эти слова часто идут вместе, потому что друг не оставляет другого в трудный момент и сразу предлагает поддержку.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09925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Brave и funny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Brave переводится как «смелый», а funny — «смешной». В комиксе один герой может быть отважным, а другой — смешным, и вместе они делают историю живой.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09925" y="3691614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Problem и happy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Problem — это «проблема», а happy — «счастливый». Сначала может случиться неприятность, но в конце всё решается, и герои улыбаются.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01100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и team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 — «школа», team — «команда». Эти слова легко соединяются с уроком, потому что дети читают, отвечают и работают вместе, как настоящая учебная команда.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801100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и we can do it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означает «спасибо», а we can do it — «мы справимся». Такие фразы помогают говорить вежливо и уверенно, когда друзья поддерживают друг друга.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урока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 4 класса может сказать по теме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друге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a friend. Это простая фраза, с которой удобно начать ответ. Она помогает рассказать о себе и сразу связать тему с дружбой.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can help. Такое предложение короткое и ясное, поэтому его легко сказать вслух. Оно подходит для разговора о добрых поступках в комиксе.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герое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boy is brave. Фраза показывает качество персонажа и помогает описать его поступок. Ученику легко прочитать её и повторить по образцу.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story is funny. The class is happy. Эти предложения подходят для короткого пересказа и показывают, что ученик понимает настроение и итог сюжета.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Beano comes to the rescue: итог урока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Beano делает английский язык понятным через смешные ситуации, добрые поступки и короткие реплики. Слова о помощи, дружбе, школе и смелости запоминаются легко и с улыбкой.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2026-05-30T08:28:41Z</dcterms:created>
  <dcterms:modified xsi:type="dcterms:W3CDTF">2026-05-30T08:28:41Z</dcterms:modified>
</cp:coreProperties>
</file>