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294300"/>
            <a:ext cx="685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Сакраменто: реальный город и его образ в литературе
</a:t>
            </a:r>
            <a:endParaRPr lang="en-US" sz="3302" dirty="0"/>
          </a:p>
        </p:txBody>
      </p:sp>
      <p:sp>
        <p:nvSpPr>
          <p:cNvPr id="4" name="Text 1"/>
          <p:cNvSpPr txBox="1"/>
          <p:nvPr/>
        </p:nvSpPr>
        <p:spPr>
          <a:xfrm>
            <a:off x="5379725" y="2956550"/>
            <a:ext cx="3584100" cy="14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город соединяются в тексте, помогая увидеть, как природа формирует настроение и жизнь людей.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5380042" y="4674300"/>
            <a:ext cx="35841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Сакраменто как историческое и литературное пространство
</a:t>
            </a:r>
            <a:endParaRPr lang="en-US" sz="3184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Сакраменто — столица Калифорнии и город у слияния рек Сакраменто и Американ-Ривер. Писателям важна узнаваемая география: река, набережные, мосты и исторические кварталы. Для 6 класса полезны понятия «пейзаж», «место действия», «образ героя в окружающей среде». 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произведения и его смысл
</a:t>
            </a:r>
            <a:endParaRPr lang="en-US" sz="3748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«На берегах Сакраменто» сразу называет место действия и подчёркивает роль реки. Без неё невозможно представить события: течение задаёт фон, а берег становится опорой для наблюдений.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«берега» работает не только как география. Это граница между водой и сушей, домом человека и природной стихией, где привычное встречается с переменами.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названия помогают читателю настроиться на «чтение места»: следить за пейзажем, замечать детали жизни людей у воды и понимать настроение текста через картины природы и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реки в художественном тексте
</a:t>
            </a:r>
            <a:endParaRPr lang="en-US" sz="3733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 движение и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река часто становится символом времени: она «ведёт» события и меняет ритм сцен. В тексте о Сакраменто вода связывает разные уголки города и влияет на настроение эпизодов.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выразительной картины уместны широкая река, набережная, мост и отражения домов в воде. Эти элементы усиливают ощущение спокойствия или, наоборот, напряжения — в зависимости от описания.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42869"/>
            <a:ext cx="3929100" cy="17045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элементы текста о Сакраменто
</a:t>
            </a:r>
            <a:endParaRPr lang="en-US" sz="30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человека и реки поддерживается образным рядом и выразительными средствами, а художественный пейзаж помогает раскрыть смысл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пейзаж продуман как художественный образ, читатель легче связывает описание места с тем, что происходит с героями, и понимает основную мысль.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текста и литературоведческие термины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Реальный город как фон для художественного мира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Сакраменто связано с историей Золотой лихорадки и портовым прошлым, а также известно как столица штата. В тексте такие факты делают место действия значимым, а не случайным.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реального города есть «следы труда»: люди работают, перевозят грузы, обслуживают жизнь у воды. Литературный фон становится понятнее, потому что он опирается на реальные занятия и привычный быт.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использует узнаваемые ориентиры — набережные, мосты, городской ландшафт, — события выглядят правдоподобнее. Читатель легче представит, как природа и город действуют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создаётся образ берега
</a:t>
            </a:r>
            <a:endParaRPr lang="en-US" sz="261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превращения реального места в художественный образ
</a:t>
            </a:r>
            <a:endParaRPr lang="en-US" sz="90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1377" y="2069417"/>
            <a:ext cx="552900" cy="49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124" y="1532475"/>
            <a:ext cx="552900" cy="5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7605" y="2082125"/>
            <a:ext cx="552900" cy="552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их связь с пространством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11814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рядом с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Персонаж, который живёт у реки, воспринимает её каждый день. Пространство подсказывает характер: внимательность к переменам, привычка наблюдать за погодой и движением воды.
</a:t>
            </a:r>
            <a:endParaRPr lang="en-US" sz="1183" dirty="0"/>
          </a:p>
        </p:txBody>
      </p:sp>
      <p:sp>
        <p:nvSpPr>
          <p:cNvPr id="8" name="Text 2"/>
          <p:cNvSpPr txBox="1"/>
          <p:nvPr/>
        </p:nvSpPr>
        <p:spPr>
          <a:xfrm>
            <a:off x="3748300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городе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занят в делах города, река превращается для него в путь и источник возможностей. Так появляются заботы, планы и отношение к времени, которое «идёт» вместе с водой.
</a:t>
            </a:r>
            <a:endParaRPr lang="en-US" sz="1160" dirty="0"/>
          </a:p>
        </p:txBody>
      </p:sp>
      <p:sp>
        <p:nvSpPr>
          <p:cNvPr id="9" name="Text 3"/>
          <p:cNvSpPr txBox="1"/>
          <p:nvPr/>
        </p:nvSpPr>
        <p:spPr>
          <a:xfrm>
            <a:off x="6381776" y="3190658"/>
            <a:ext cx="18534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Тот, кто смотрит на берег, часто размышляет и ищет смысл в деталях. Встречи и разговоры происходят именно в этом месте, потому что здесь легче почувствовать настроение текста.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описание берега
</a:t>
            </a:r>
            <a:endParaRPr lang="en-US" sz="279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передаётся не только действиями, но и словами-описаниями, цветами, звуками и ритмом фраз. Берег помогает «почувствовать» сцену до событий.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меняются оттенки эмоций, читатель замечает, как пейзаж становится языком чувств. От этого зависит понимание поступков героев.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схема для школьного анализа (по наблюдениям читателей); точные проценты по конкретному тексту не указаны.
</a:t>
            </a:r>
            <a:endParaRPr lang="en-US" sz="6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часть сюжета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 не бывает просто «фоном». Он помогает понять, что происходит с героями: может подталкивать к действиям, усиливать напряжение или, наоборот, давать ощущение тишины и устойчивости.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сценах у реки особенно заметны вода, небо, мосты, деревья и движение по берегу. Эти детали делают пространство живым: читатель легче запоминает место и связывает его с поворотами сюжета.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описании природы
</a:t>
            </a:r>
            <a:endParaRPr lang="en-US" sz="2872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делают картину ярче: тихая вода, широкий берег, светлая набережная. Они подсказывают авторское отношение и помогают читателю «увидеть» настроение сцены уже по словам.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увидеть объект по-новому: река может быть похожа на ленту, зеркало или дорогу. Благодаря этому обычный пейзаж становится понятным и запоминающимся.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природу живой: река «шепчет», ветер «играет», солнце «заглядывает» в воду. Так автор показывает, что между человеком и окружающим миром есть связь.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важно замечать, как средства выразительности работают вместе: детали пейзажа, ритм фразы и образы создают цельное впечатление. Это помогает точнее понять текст.
</a:t>
            </a:r>
            <a:endParaRPr lang="en-US" sz="11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река важна для города в тексте и в жизни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 тексте может одновременно служить и описанием мира, и причиной поступков героев: от выбора пути до желания остановиться у воды.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смыслов показывает: главные роли реки в литературе опираются на реальные потребности города — жизнь, движение и впечатления.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иллюстрация: условная шкала значимости (1–5), 2026-05-15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18454"/>
            <a:ext cx="3950100" cy="17426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город у реки в прошлом и сегодня
</a:t>
            </a:r>
            <a:endParaRPr lang="en-US" sz="29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прошлом у реки чаще были пристани и торговля, а сегодня — городские пространства для отдыха, обучения и культуры. Но река по-прежнему остаётся важной опорой жизни города.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преемственность: меняются функции берега, но связь города с рекой сохраняется — от торговли к городской среде и общественным пространствам.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Историко-географические сведения о Сакраменто, общие материалы для школьного курса
</a:t>
            </a:r>
            <a:endParaRPr lang="en-US" sz="6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04" y="1793917"/>
            <a:ext cx="427092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9596" y="2571150"/>
            <a:ext cx="384383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9610" y="3908754"/>
            <a:ext cx="384383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труда и повседневной жизни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 грузов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 помогает показать работу людей: перевозку грузов и связь города с движением воды. Такие детали делают описание правдоподобным и объясняют, почему герои постоянно «включены» в дела.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обслуживание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разворачиваются дела торговли: приём и отправка, общение, подготовка к новому дню. Писатель через мелкие занятия показывает ритм города и зависимость быта от природных условий.
</a:t>
            </a:r>
            <a:endParaRPr lang="en-US" sz="836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промыслы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рядом с водой включает рыболовство и повседневные заботы. Когда в тексте появляются действия, связанные с рекой, пейзаж перестаёт быть только красивым фоном и становится частью жизни.
</a:t>
            </a:r>
            <a:endParaRPr lang="en-US" sz="836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набережной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труд включает заботу о береговой зоне: уборку, поддержание порядка, подготовку места для людей. Так природа и город показаны как соседи, которые постоянно влияют друг на друга.
</a:t>
            </a:r>
            <a:endParaRPr lang="en-US" sz="83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Тауэр-Бридж как маркер времени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описании появляется Tower Bridge, читатель сразу «считывает» эпоху и узнаёт конкретный городской образ. Такой предмет работает как ориентир: он помогает представить сцену зримо и почувствовать, что события происходят в реальности, а не в абстракции. 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Old Sacramento: старый район оживает в словах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старого района Old Sacramento делает пейзаж историческим. Вместо общего «город у реки» возникает точное место с характером: кирпичные стены, старые постройки и атмосфера прошлых дней. Читателю легче связать детали с настроением эпизода.
</a:t>
            </a:r>
            <a:endParaRPr lang="en-US" sz="1062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суда и кирпичная застройка
</a:t>
            </a:r>
            <a:pPr algn="ct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суда и кирпичная застройка усиливают эффект присутствия: кажется, что город дышит и меняется. Эти детали помогают понять, как человек использует реку — для жизни, работы и перемещений. В результате литературное место воспринимается как живой организм.
</a:t>
            </a:r>
            <a:endParaRPr lang="en-US" sz="11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детали, которые делают текст убедительным
</a:t>
            </a:r>
            <a:endParaRPr lang="en-US" sz="23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основную мысль произведения
</a:t>
            </a:r>
            <a:endParaRPr lang="en-US" sz="216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связи: место → наблюдение → сравнение → вывод → главная идея
</a:t>
            </a:r>
            <a:endParaRPr lang="en-US" sz="9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
</a:t>
            </a:r>
            <a:endParaRPr lang="en-US" sz="308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ярче средства, тем легче читателю удержать в памяти образ Сакраменто. Отдельные слова создают настроение, а детали пейзажа «сшивают» эпизод.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видно, что сильнее всего работают те средства, которые делают картину зрительной и живой. Именно они помогают понять авторский замысел.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иллюстрация: условная шкала заметности (1–5), 2026-05-15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анализа текста на уроке литературы
</a:t>
            </a:r>
            <a:endParaRPr lang="en-US" sz="2742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роль у образа реки и города в названии или в начале текста? Поясни, как место действия задаёт настроение и влияет на поступки героев.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средства помогают «увидеть» пейзаж? Найди эпитеты, сравнения, олицетворения и объясни, почему они именно так воздействуют на читателя.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берега повторяются или кажутся особенно важными? По этим наблюдениям попытайся объяснить, как автор передаёт основную мысль произведения.
</a:t>
            </a:r>
            <a:endParaRPr lang="en-US" sz="1191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тексте показывает связь природы и человека? Сформулируй вывод: как описание места раскрывает не только события, но и чувства героев, их отношение к миру.
</a:t>
            </a:r>
            <a:endParaRPr lang="en-US" sz="119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Сакраменто запоминается читателю
</a:t>
            </a:r>
            <a:endParaRPr lang="en-US" sz="2861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Сакраменто в литературном тексте становится не просто точкой на карте, а пространством, где соединяются природа, история и жизнь людей. Река задаёт движение сюжету и связывает эпизоды.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помогает увидеть связь человека с окружающим миром: здесь важны встречи, размышления и ежедневные занятия. Поэтому читатель воспринимает место как живое, «работающее» в истории.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легко обсуждать в школе: его можно разбирать по деталям и смысловым связям. Поэтому он подходит для анализа и помогает понять авторский замысел.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урока: место в литературе раскрывает смысл произведения
</a:t>
            </a:r>
            <a:endParaRPr lang="en-US" sz="2834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берегов Сакраменто показывает, как реальное пространство превращается в художественный мир. Река, город, набережная и исторические детали создают тему, настроение и основную мысль, раскрывая человека, историю и связь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2026-05-15T04:25:23Z</dcterms:created>
  <dcterms:modified xsi:type="dcterms:W3CDTF">2026-05-15T04:25:23Z</dcterms:modified>
</cp:coreProperties>
</file>