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«Последний бой майора Пугачёва»: память о войне, достоинство человека, выбор перед смертью
</a:t>
            </a:r>
            <a:endParaRPr lang="en-US" sz="2965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плене, сопротивлении и нравственной стойкости человека.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 Ильи Эренбурга: контекст и смысл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Ильи Эренбурга возник из опыта Великой Отечественной войны и судьбы советских военнопленных. Он показывает лагерь как пространство унижения, а нравственный выбор героя — как форму внутренней свободы и исторической памяти.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Эренбург как автор военной прозы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Эренбург соединял писательский взгляд и опыт военного публициста, поэтому его проза отличается точностью наблюдения и сдержанной интонацией.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война показана без украшательства: как разрушительная сила, которая испытывает человека на прочность и выявляет его нравственную позицию.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 центре остаются ценности, которые не уничтожаются даже в плену: достоинство, память о товарищах, солидарность и ответственность за других.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майора Пугачёва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Командир без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 показан человеком, который сохраняет собранность там, где всё устроено на унижение и страх. Он не теряет привычки отвечать за других и действует как командир даже в положении пленного. Именно эта внутренняя дисциплина делает его лидером, которому верят.
</a:t>
            </a:r>
            <a:endParaRPr lang="en-US" sz="834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нравственного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решимость строится не на показной храбрости, а на отказе принять унижение как норму. Пугачёв выбирает риск и борьбу, потому что иначе человек в нём был бы сломлен. В этом выборе раскрывается его стойкость и личная свобода.
</a:t>
            </a:r>
            <a:endParaRPr lang="en-US" sz="846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который ведёт за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внешности Пугачёва его поступки: он объединяет товарищей, принимает трудное решение и готов разделить с ними последнюю опасность. Через этот образ Эренбург показывает, что достоинство человека проявляется особенно ярко в предельной ситуации.
</a:t>
            </a:r>
            <a:endParaRPr lang="en-US" sz="8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линия: от плена к последнему бою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 И. Эренбурга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рассказа и нарастание напряжения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начинается с состояния несвободы, где каждый эпизод плена усиливает ощущение опасности. Краткость сцен создаёт впечатление сжатого, почти неотвратимого времени.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 текст входит скрытая подготовка к побегу: она не снимает угрозу, но переводит ожидание в активное действие. Напряжение возрастает именно через сдержанность, а не через внешнюю эффектность.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переход к попытке прорыва меняет ритм рассказа: события ускоряются, фразы становятся динамичнее, а выбор героев предстаёт как предельный и необратимый.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замыкает композицию трагическим смыслом: гибель героев не отменяет их внутренней победы. Поэтому развязка звучит не только как конец сюжета, но и как нравственный итог.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плена и несвободы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в рассказе изображён как место, где человека пытаются лишить не только свободы, но и чувства собственного достоинства. Физическое заключение здесь неотделимо от унижения и постоянного страха.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 разрушает привычный порядок жизни, но не уничтожает память о доме, воинскую честь и потребность поддерживать друг друга. Эти внутренние опоры особенно заметны на фоне насилия и бесправия.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сопротивление становится не только военным, но и нравственным актом. Отказ смириться с положением обречённых помогает героям сохранить человеческое лицо.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мотивы рассказа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мотивы в рассказе связаны между собой и усиливают друг друга.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мотива сопротивления показывает смысл поступка Пугачёва; товарищество делает это сопротивление общим и нравственно убедительным.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сюжета и образной системы рассказа И. Эренбурга «Последний бой майора Пугачёва»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5934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5933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78278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038" y="3524916"/>
            <a:ext cx="597188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Товарищество как нравственная опора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Пленные сближаются не по приказу, а по внутреннему пониманию общей опасности. Доверие возникает там, где каждый видит в другом не случайного соседа по несчастью, а товарища, на которого можно положиться.
</a:t>
            </a:r>
            <a:endParaRPr lang="en-US" sz="718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другого
</a:t>
            </a:r>
            <a:pPr algn="l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героями основана на готовности разделить риск и не оставить слабого одного. Такая ответственность превращает группу в сообщество людей, способных действовать вместе, а не только выживать поодиночке.
</a:t>
            </a:r>
            <a:endParaRPr lang="en-US" sz="693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судьба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Товарищество в рассказе рождается из общего опыта плена и общего решения не смиряться. Эта общность делает героев сильнее, потому что снимает ощущение изоляции и возвращает им человеческое достоинство.
</a:t>
            </a:r>
            <a:endParaRPr lang="en-US" sz="672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как единство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действие становится формой нравственного сопротивления. Когда люди держатся вместе, они сохраняют способность выбирать, а значит, не позволяют врагу полностью подчинить их внутреннюю жизнь.
</a:t>
            </a:r>
            <a:endParaRPr lang="en-US" sz="69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образов рассказа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рассказе противопоставлены герои, пленные и враг.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Моральное превосходство принадлежит пленным: внешняя сила врага не отменяет их внутренней правоты.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И. Эренбурга «Последний бой майора Пугачёва»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и психологизм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Эренбург показывает внутреннее состояние героев через взгляд, жест, паузу и краткую реплику: именно мелкая, точно выбранная деталь заменяет длинное объяснение и делает сцену напряжённой.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строится не на прямом авторском комментарии, а на поступке в опасный момент. Страх, усталость и решимость видны в том, как человек держится и действует.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особенно важен в рассказе о плене: внешне герои лишены свободы, но в их движениях и реакциях раскрывается живая сила характера и способность сопротивляться унижению.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 и интонация повествования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у Эренбурга сдержанное и предельно точное: в нём почти нет риторики, зато есть краткие фразы, которые передают суровость военного опыта без украшательства.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лексика придаёт тексту достоверность и историческую конкретность. Она помогает увидеть лагерь, побег и бой как часть реальности войны, а не как условную литературную схему.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интонация усиливает трагизм: чем меньше автор говорит о чувствах прямо, тем сильнее звучит скрытая боль. Поэтому рассказ воспринимается как художественно осмысленное свидетельство очевидца.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Динамичные глаголы и чёткий ритм предложений создают ощущение движения к развязке. Читатель чувствует не отвлечённый рассказ, а напряжённый ход событий, где каждое действие важно.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врага и нравственный конфликт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Насилие лагеря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Противник действует как система подавления: он лишает пленных свободы, достоинства и права на человеческое отношение, превращая лагерь в пространство постоянного унижения.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жестокости врага особенно заметны стойкость, взаимная поддержка и внутреннее сопротивление пленных. Их выбор показывает превосходство нравственной позиции над грубой силой.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бой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столкновение закрепляет главный конфликт рассказа: внешне сильный враг побеждает физически, но морально оказывается ниже тех, кто не согласился с унижением.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рассказа и его трагический смысл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Эренбург показывает, что сопротивление в безвыходной ситуации становится формой нравственной победы. Смерть героев звучит как подвиг, потому что они до конца не приняли духовное рабство.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Пугачёва и его товарищей завершает сюжет трагически, однако не обесценивает их поступок. В финале важнее не исход боя, а сохранённая ими верность себе и друг другу.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напряжение рассказа по ходу сюжета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только события, но и внутреннее состояние героев: чем ближе развязка, тем сильнее сжимается пространство выбора и выше цена каждого шага.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нарастает последовательно и достигает пика в финале, что подчёркивает трагическую логику сопротивления и его нравственный смысл.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интерпретация сюжета рассказа И. Эренбурга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именно один поступок отделяет пассивное подчинение от внутренней свободы: выбор сопротивления важнее шансов выжить.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И. Эренбурга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остаётся главным испытанием человека, когда спасение уже почти невозможно.
</a:t>
            </a:r>
            <a:endParaRPr lang="en-US" sz="17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и современное прочтение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напоминает, что история войны состоит не только из дат и операций, но и из личных судеб. Через Пугачёва и его товарищей читатель видит цену каждого человеческого решения.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текст важен как разговор о памяти и ответственности: он учит понимать, почему свобода, достоинство и верность людям не теряют значения даже в предельно тяжёлых обстоятельствах.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прочтение усиливает эмоциональную силу рассказа: он заставляет соотнести далёкое военное прошлое с вечными вопросами о страхе, мужестве и границах нравственного выбора.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903087"/>
            <a:ext cx="3971100" cy="133732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художественные средства рассказа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приёмы помогают раскрыть смысл произведения и показать нравственную стойкость героев.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основные приёмы работают на одну задачу: показать, что человеческое достоинство сохраняется даже в предельной ситуации.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И. Эренбурга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рассказа в военной прозе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соединяет документальную достоверность и художественную выразительность, поэтому воспринимается как убедительное свидетельство о войне, а не только как литературный вымысел.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— не фронтовая победа, а плен, внутреннее сопротивление и цена жизни человека. Такой ракурс делает текст особенно значимым в военной прозе.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Пугачёва выходит за рамки частной истории: он становится символом непреклонности, командирской ответственности и верности товарищам в ситуации полного бесправия.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трагизма, героизма и нравственной ясности обеспечивает рассказу устойчивое место в школьном чтении и в разговоре о памяти войны.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рассказ И. Эренбурга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«Последний бой майора Пугачёва» убеждает, что достоинство человека проверяется в крайней ситуации. Рассказ учит ценить свободу духа, верность и мужество, которые сильнее страха и насилия.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2026-05-23T17:19:07Z</dcterms:created>
  <dcterms:modified xsi:type="dcterms:W3CDTF">2026-05-23T17:19:07Z</dcterms:modified>
</cp:coreProperties>
</file>