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сумм тригонометрических функций в произведения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упростить тригонометрию и раскрыть структуру выражений.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алгебре и тригонометрии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сокращать сложные суммы, доказывать тождества и переходить от неудобной записи к произведению множителей, где легче увидеть нули, общий множитель и путь к решению уравнений.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360000"/>
            <a:ext cx="6801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суммы и разности синусов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94225" y="209638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синусов заменяется произведением: появляется общий множитель 2, а внутри остаются средний угол и полуразность. Такая запись делает выражение короче и удобнее для дальнейших преобразований.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7450" y="159737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синусов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4225" y="376103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синусов структура сохраняется, но меняется роль функций: в ответе стоит косинус среднего угла и синус полуразности. Это позволяет выделять симметрию исходных углов и упрощать вычисления.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967450" y="326202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синусов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суммы и разности косинусов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63769" y="2757199"/>
            <a:ext cx="25371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двух косинусов результатом становится произведение двух косинусов. Формула особенно полезна, когда нужно быстро выделить общие множители и обнаружить значения, при которых выражение обращается в ноль.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763766" y="2009600"/>
            <a:ext cx="25371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косинусов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27069" y="2757199"/>
            <a:ext cx="25371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для разности косинусов важно не потерять минус перед двойкой. Именно этот знак чаще всего приводит к ошибкам, хотя он принципиален для верного преобразования и проверки ответа.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27066" y="2009600"/>
            <a:ext cx="25371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косинусов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000" y="1909525"/>
            <a:ext cx="3285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0600" y="1962085"/>
            <a:ext cx="525600" cy="4204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формул: средний угол и полуразность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145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угол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145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угол показывает общую часть двух аргументов и отвечает за основную ориентацию выражения. Благодаря ему формула сохраняет симметрию и выглядит гораздо компактнее исходной суммы.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060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Полуразность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9060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Полуразность отражает различие между углами и показывает, насколько близки исходные величины. В задачах это помогает отделить общую закономерность от малой поправки и упростить громоздкие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суммы тригонометрических функций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формулы и проверки условий применения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формул преобразования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базовые формулы удобно сопоставить по виду исходного выражения и типу результата.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общий принцип: сумма переходит в произведение, а разность косинусов требует особого внимания к знаку.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преобразования тригонометрических сумм и разностей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тангенсов и условия их применения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197423" y="2944950"/>
            <a:ext cx="30711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тангенсов удобно использовать записи через синус суммы или разности и произведение косинусов в знаменателе. Такие формулы особенно полезны при преобразовании дробей и выражений, где тангенсы стоят не изолированно.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1197423" y="2038225"/>
            <a:ext cx="30711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4875411" y="2944950"/>
            <a:ext cx="30711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нужно убедиться, что cos α и cos β не равны нулю. Иначе исходные выражения не определены, а любое преобразование потеряет смысл из-за деления на ноль.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875411" y="2038225"/>
            <a:ext cx="30711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условия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преобразования суммы в произведение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угол можно воспринимать как общую характеристику двух колебаний или двух направлений. Он задаёт главный «фон», на котором проявляется дальнейшее различие исходных функций.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Полуразность показывает, насколько сильно аргументы отличаются друг от друга. Чем меньше это отличие, тем заметнее роль общего множителя и тем нагляднее структура результата.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графиках преобразование помогает увидеть не просто сумму кривых, а их совместное поведение: быстрые колебания остаются, а амплитуда меняется по более медленному закону.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образ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применяются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заданиях эта тема особенно часто встречается в преобразовании выражений и решении уравнений, где требуется быстро получить более простую форму записи.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тригонометрии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практическую пользу дают уравнения и упрощение выражений: именно здесь переход к произведению чаще всего сокращает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√6/2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таким получается точное значение суммы без приближённых вычислений.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sin α + sin 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превращает сумму в удобное точное число и избавляет от громоздких промежуточных вычислений.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множитель делает всю сумму равной этому значению.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cos α + cos 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позволяет увидеть ответ почти мгновенно и заметить, что один из множителей обращается в ноль.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преобразовании формул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самые частые затруднения при работе с формулами преобразования сумм в произведения.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типовым ошибкам темы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знака в разности косинусов и неточной подстановки углов; именно эти шаги требуют особой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 сложения и вычитания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преобразования не существуют отдельно: они выводятся из тождеств для sin(α ± β) и cos(α ± β), поэтому опираются на уже известные правила.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Базис тождеств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формулы сложения, легче восстановить нужное преобразование по смыслу, а не механически искать его в таблице при решении задачи.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вместо заучивания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проверять себя: знаки, функции и расположение углов становятся понятными следствиями исходных тождеств, а не случайным набором символов.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знакам, функциям и условиям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для быстрого выбора формулы и проверки ограничений при решении типовых задач.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формул темы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исходной записи определяет вид результата, а для тангенса обязательно проверяются условия существования выражения.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уравнение через разложение на множители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задач, где тригонометрическая сумма или разность приводится к произведению.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формулы работают в физике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складывают два колебания с близкими частотами, запись через произведение делает структуру процесса наглядной. Один множитель отвечает за быстрое изменение, другой — за плавную огибающую, которая и создаёт эффект биений.
</a:t>
            </a:r>
            <a:endParaRPr lang="en-US" sz="1061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волны — один результат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физике преобразование помогает перейти от суммы гармоник к форме, где легче увидеть усиление и ослабление сигнала. На графике это выражается в чередовании максимумов и минимумов амплитуды.
</a:t>
            </a:r>
            <a:endParaRPr lang="en-US" sz="1082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становится видимой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особенно полезно, когда нужно объяснить поведение периодических процессов без длинных вычислений. Формула связывает математическую запись с наблюдаемой картиной колебаний и делает модель более понятной.
</a:t>
            </a:r>
            <a:endParaRPr lang="en-US" sz="1088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язык для моделей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произведение: что удобнее в разных задачах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преимущества зависят от цели: иногда нужна исходная запись, а иногда — более компактная структура.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типовых учебных задач по теме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заметно полезнее при поиске нулей, выделении множителей и решении уравнений, тогда как сумма чаще остаётся исходной формой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3800" y="1412720"/>
            <a:ext cx="3258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знаний для уверенного применения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формулы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твёрдо знать преобразования для сумм и разностей синусов и косинусов, чтобы быстро выбирать нужный вариант без 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условия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знаку в разности косинусов и ограничениям для тангенса, иначе даже верная схема даст неправильный ответ.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угол и полуразность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без ошибок находить средний угол и полуразность, потому что именно они определяют структуру итогового выражения.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понимать, когда выгоднее перейти к произведению: при упрощении выражений, поиске нулей и решении тригонометрических уравнений.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делают тригонометрию нагляднее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сумм в произведения объединяет вычислительную удобность, алгебраическую логику и геометрический смысл. Именно поэтому оно остаётся одной из самых полезных тем школьной тригонометрии.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2026-05-29T09:54:20Z</dcterms:created>
  <dcterms:modified xsi:type="dcterms:W3CDTF">2026-05-29T09:54:20Z</dcterms:modified>
</cp:coreProperties>
</file>