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Оповещение при пожаре и эвакуация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Своевременный сигнал и спокойные действия помогают выйти из здания без риска.
</a:t>
            </a:r>
            <a:endParaRPr lang="en-US" sz="886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безопасность в школе: что должен знать каждый ученик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школе есть план эвакуации, сигнализация, указатели и запасные выходы. Важно быстро узнавать тревогу, строиться без паники и сразу идти по маршруту, который заранее показан в здании.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1688" y="1789450"/>
            <a:ext cx="209475" cy="239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2810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43870" y="1809310"/>
            <a:ext cx="249600" cy="1996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90093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31218" y="1789450"/>
            <a:ext cx="239400" cy="239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система оповещения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Датчики дыма и тепла первыми замечают признаки опасности. Они помогают системе сработать еще до того, как огонь станет сильным и путь к выходу начнет быстро перекрываться.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002750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тревоги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Сирена или другой громкий сигнал предупреждает всех в здании одновременно. Он нужен, чтобы люди сразу прекратили занятия и начали готовиться к организованному выходу.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743875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Голосовое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Речевое оповещение подсказывает, что делать дальше, и уменьшает растерянность. Оно особенно полезно, когда нужно быстро сориентироваться и выбрать правильный маршрут эвакуации.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484999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Указатели выхода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Знаки «Выход» и стрелки помогают найти ближайший безопасный путь даже в длинных коридорах. Они направляют людей к лестнице, запасному выходу и месту сбора.
</a:t>
            </a:r>
            <a:endParaRPr lang="en-US" sz="900" dirty="0"/>
          </a:p>
        </p:txBody>
      </p:sp>
      <p:sp>
        <p:nvSpPr>
          <p:cNvPr id="13" name="Text 6"/>
          <p:cNvSpPr txBox="1"/>
          <p:nvPr/>
        </p:nvSpPr>
        <p:spPr>
          <a:xfrm>
            <a:off x="7226134" y="2348150"/>
            <a:ext cx="16563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оповещения выигрывает время, которое особенно важно при пожаре. Ее работа позволяет начать эвакуацию до того, как дым сделает коридоры опасными для прохода.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эвакуации помогает ориентироваться в здании
</a:t>
            </a:r>
            <a:endParaRPr lang="en-US" sz="18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отмечено на плане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плане видно коридоры, лестницы, ближайшие и запасные выходы. Также обозначены огнетушители, ручные извещатели, направление движения и место сбора на улице.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размещают план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 размещают у входа, возле лестниц и в коридорах, чтобы его можно было быстро найти. Это особенно важно, если нужно срочно выбрать безопасный путь.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важно действовать быстро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короткая задержка снижает шансы выйти спокойно и без лишнего риска.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раньше начинается движение к выходу, тем меньше вероятность оказаться в задымленном коридоре.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схема для учебной презентации по теме пожарной безопасности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8544" y="3057275"/>
            <a:ext cx="179813" cy="205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84650" y="1414670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24437" y="3057275"/>
            <a:ext cx="154125" cy="205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помогает при эвакуации
</a:t>
            </a:r>
            <a:endParaRPr lang="en-US" sz="2012" dirty="0"/>
          </a:p>
        </p:txBody>
      </p:sp>
      <p:sp>
        <p:nvSpPr>
          <p:cNvPr id="8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Директор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Организует общие меры безопасности в школе и отвечает за порядок действий при тревоге. Его задача — обеспечить, чтобы все службы и взрослые действовали согласованно.
</a:t>
            </a:r>
            <a:endParaRPr lang="en-US" sz="1137" dirty="0"/>
          </a:p>
        </p:txBody>
      </p:sp>
      <p:sp>
        <p:nvSpPr>
          <p:cNvPr id="9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Передает сообщение о тревоге, помогает открыть проходы и направляет людей к выходу. При необходимости охрана поддерживает порядок у дверей и на лестницах.
</a:t>
            </a:r>
            <a:endParaRPr lang="en-US" sz="1137" dirty="0"/>
          </a:p>
        </p:txBody>
      </p:sp>
      <p:sp>
        <p:nvSpPr>
          <p:cNvPr id="10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 класс, проверяет присутствие учеников и ведет их по маршруту эвакуации. Он следит, чтобы никто не отставал и не возвращался обратно в здание.
</a:t>
            </a:r>
            <a:endParaRPr lang="en-US" sz="1137" dirty="0"/>
          </a:p>
        </p:txBody>
      </p:sp>
      <p:sp>
        <p:nvSpPr>
          <p:cNvPr id="11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Ответственный за безопасность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Следит за исправностью сигнализации, планов эвакуации и путей выхода. Во время тревоги он помогает координировать действия взрослых и контролировать обстановку.
</a:t>
            </a:r>
            <a:endParaRPr lang="en-US" sz="113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пожаре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основана на правилах школьной эвакуации и требованиях безопасности.
</a:t>
            </a:r>
            <a:endParaRPr lang="en-US" sz="111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Сигналы тревоги и их значение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сигналы могут выглядеть и звучать по-разному, но смысл у них один: нужно немедленно готовиться к эвакуации.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сигнал тревоги означает немедленное прекращение занятий и переход к эвакуации.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пожарной безопасности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при звуковом сигнале
</a:t>
            </a:r>
            <a:endParaRPr lang="en-US" sz="22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прекрати работу, не спорь и не отвлекайся на вещи. Внимательно слушай учителя и двигайся вместе с классом спокойно, без беготни и толкотни.
</a:t>
            </a:r>
            <a:endParaRPr lang="en-US" sz="1000" dirty="0"/>
          </a:p>
        </p:txBody>
      </p:sp>
      <p:sp>
        <p:nvSpPr>
          <p:cNvPr id="4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возвращайся за рюкзаком, телефоном или забытыми предметами. Не открывай горячие двери, не задерживайся у шкафов и не создавай помех другим ученикам на пути к выходу.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Двери и окна закрывают без замков, чтобы огню поступало меньше воздуха. После этого класс быстро покидает кабинет и идет по заранее известному маршруту.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90757" y="75"/>
            <a:ext cx="36500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двигаться в задымленном помещении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коридоре много дыма, нужно опуститься ниже, почти к полу, где воздух чище. Двигайся медленно, держась ближе к стене и ориентируясь по указателям выхода.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Рот и нос прикрой тканью, платком или салфеткой, если нет другого средства. Не паникуй: главное — не потерять направление и как можно быстрее найти безопасный выход.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опасности пожара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быстро опасность растёт в коридорах и на лестницах, где дым накапливается и ухудшает видимость.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риск создаёт дым, поэтому эвакуироваться нужно сразу после сигнала, не ожидая, пока коридоры станут непроходимыми.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урока ОБЖ по теме пожарной безопасности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выбирать путь эвакуации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600" y="152515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Всегда выбирай ближайший безопасный маршрут, который указан на плане эвакуации и зелёных табличках. Если путь свободен, двигайся к нему без задержек и лишних остановок.
</a:t>
            </a:r>
            <a:endParaRPr lang="en-US" sz="986" dirty="0"/>
          </a:p>
        </p:txBody>
      </p:sp>
      <p:sp>
        <p:nvSpPr>
          <p:cNvPr id="5" name="Text 3"/>
          <p:cNvSpPr txBox="1"/>
          <p:nvPr/>
        </p:nvSpPr>
        <p:spPr>
          <a:xfrm>
            <a:off x="261600" y="2481075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основной проход закрыт дымом или огнём, переходи на запасной маршрут. Нельзя идти в сторону опасности, возвращаться назад или пользоваться лифтом.
</a:t>
            </a:r>
            <a:endParaRPr lang="en-US" sz="986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3437000"/>
            <a:ext cx="55149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лестнице держись правой стороны и сохраняй дистанцию, чтобы не мешать другим. Следуй за учителем и не сходи с маршрута до места сбора.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59525" y="1283033"/>
            <a:ext cx="8625000" cy="1953309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и нельзя делать при эвакуации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действия помогают выйти быстро и безопасно, а какие создают дополнительный риск.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Спокойствие, порядок и помощь другим ускоряют выход. Паника, возвращение и толкотня увеличивают риск травм и задерживают всех.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пожарной безопасности для школы
</a:t>
            </a:r>
            <a:endParaRPr lang="en-US" sz="7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выход заблокирован дымом или огнём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 правилам пожарной безопасности в школе
</a:t>
            </a:r>
            <a:endParaRPr lang="en-US" sz="111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после выхода из здания
</a:t>
            </a:r>
            <a:endParaRPr lang="en-US" sz="2212" dirty="0"/>
          </a:p>
        </p:txBody>
      </p:sp>
      <p:sp>
        <p:nvSpPr>
          <p:cNvPr id="4" name="Text 2"/>
          <p:cNvSpPr txBox="1"/>
          <p:nvPr/>
        </p:nvSpPr>
        <p:spPr>
          <a:xfrm>
            <a:off x="261700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проводит перекличку по списку и сообщает, если кто-то отсутствует. Это помогает сразу заметить, остался ли кто-то в здании или задержался по пути.
</a:t>
            </a:r>
            <a:endParaRPr lang="en-US" sz="1000" dirty="0"/>
          </a:p>
        </p:txBody>
      </p:sp>
      <p:sp>
        <p:nvSpPr>
          <p:cNvPr id="5" name="Text 3"/>
          <p:cNvSpPr txBox="1"/>
          <p:nvPr/>
        </p:nvSpPr>
        <p:spPr>
          <a:xfrm>
            <a:off x="3766805" y="2688700"/>
            <a:ext cx="30060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проверки нельзя уходить или играть отдельно от класса. Нужно ждать указаний взрослых, пока не разрешат вернуться или перейти в безопасное место.
</a:t>
            </a:r>
            <a:endParaRPr lang="en-US" sz="1000" dirty="0"/>
          </a:p>
        </p:txBody>
      </p:sp>
      <p:sp>
        <p:nvSpPr>
          <p:cNvPr id="6" name="Text 4"/>
          <p:cNvSpPr txBox="1"/>
          <p:nvPr/>
        </p:nvSpPr>
        <p:spPr>
          <a:xfrm>
            <a:off x="261600" y="1382460"/>
            <a:ext cx="65112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площадке сбора класс выстраивается в заранее установленном месте, чтобы не мешать другим и чтобы взрослые могли быстро проверить, все ли дошли без потерь.
</a:t>
            </a:r>
            <a:endParaRPr lang="en-US" sz="98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ошибки встречаются чаще всего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ошибки возникают, когда ученик думает о вещах или теряет ориентир, а не о безопасности.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частые нарушения связаны с потерей времени. Тренировки помогают запомнить последовательность действий и снижать риск ошибок.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школьной эвакуации
</a:t>
            </a:r>
            <a:endParaRPr lang="en-US" sz="7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Огнетушитель и ручной извещатель
</a:t>
            </a:r>
            <a:endParaRPr lang="en-US" sz="20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кнопка тревоги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коридоре заметили дым, и рядом оказался ручной извещатель. Достаточно нажать его, чтобы сигнал тревоги быстро услышали по всей школе. Яркий красный корпус помогает найти устройство даже в спешке.
</a:t>
            </a:r>
            <a:endParaRPr lang="en-US" sz="1102" dirty="0"/>
          </a:p>
        </p:txBody>
      </p:sp>
      <p:sp>
        <p:nvSpPr>
          <p:cNvPr id="7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Огнетушитель рядом со стеной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стене у выхода висит огнетушитель, чтобы взрослый или обученный сотрудник мог быстро воспользоваться им при небольшом возгорании. Его не берут в руки ради игры: сначала оценивают обстановку и действуют по инструкции.
</a:t>
            </a:r>
            <a:endParaRPr lang="en-US" sz="11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08875" y="2317494"/>
            <a:ext cx="4873500" cy="83136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Номера экстренных служб и что сообщать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запомнить номера и основные сведения, которые нужно назвать диспетчеру без лишних слов.
</a:t>
            </a:r>
            <a:endParaRPr lang="en-US" sz="1022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сообщение с адресом, этажом и местом возгорания помогает спасателям быстрее сориентироваться и начать помощь.
</a:t>
            </a:r>
            <a:endParaRPr lang="en-US" sz="1022" dirty="0"/>
          </a:p>
        </p:txBody>
      </p:sp>
      <p:sp>
        <p:nvSpPr>
          <p:cNvPr id="7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номера экстренных служб в России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проводятся учебные эвакуации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тренировки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знакомятся с маршрутом, выходами и местом сбора. Это снижает растерянность, если сигнал тревоги прозвучит неожиданно.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Проверяют время эвакуации, наличие всех учеников и закрытие дверей. Ошибки разбирают, чтобы в следующий раз действовать ещё увереннее.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выхода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 идёт организованно, учитель проверяет порядок и скорость движения. Отрабатываются спокойствие, дисциплина и умение не теряться.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готовность спасает жизни
</a:t>
            </a:r>
            <a:endParaRPr lang="en-US" sz="2412" dirty="0"/>
          </a:p>
        </p:txBody>
      </p:sp>
      <p:sp>
        <p:nvSpPr>
          <p:cNvPr id="3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Пожарная тревога — это не повод для паники, а сигнал действовать быстро и спокойно. Если знать маршрут, сигналы и номера помощи, можно безопасно выйти из здания.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2026-05-20T20:38:09Z</dcterms:created>
  <dcterms:modified xsi:type="dcterms:W3CDTF">2026-05-20T20:38:09Z</dcterms:modified>
</cp:coreProperties>
</file>