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Китообразные, ластоногие, хоботные и хищные: как по строению тела видно образ жизни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жизни формирует тело, поведение и питание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в разных средах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группы принадлежат к млекопитающим, но приспособлены к разным условиям жизни. Их удобно сравнивать по телосложению, конечностям, зубам и способу питания: именно эти признаки лучше всего показывают связь строения с образом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932" y="1276225"/>
            <a:ext cx="2713636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Китообразные: полностью водные млекопитающие
</a:t>
            </a:r>
            <a:endParaRPr lang="en-US" sz="2555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почти не выходят на сушу и проводят всю жизнь в морях и океанах. К ним относятся киты, дельфины, косатки и кашалоты, у которых среда обитания напрямую определяет строение тела.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океане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тело имеет обтекаемую форму, а передние конечности превратились в плавники. Такая форма уменьшает сопротивление воды и помогает животному двигаться быстро и экономно.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жизнь в воде, китообразные дышат лёгкими. Поэтому им приходится регулярно подниматься к поверхности, чтобы вдохнуть воздух через дыхало.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лёгкими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конечности у китообразных исчезли, потому что при плавании они не нужны. Основную роль в движении выполняют хвост и мощные мышцы туловища.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задних конечностей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14740"/>
            <a:ext cx="4684800" cy="2101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групп млекопитающих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среда жизни влияет на движения, питание и внешний вид животных.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животное связано с определённой средой, тем заметнее у него приспособлены тело и конечности.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«Китообразные, ластоногие, хоботные и хищные»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Китообразные: как устроена жизнь в воде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кожей у китообразных расположен толстый слой жира. Он помогает сохранять тепло даже в холодных морях и одновременно служит запасом энергии, когда пищи становится меньше.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 холодной воде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хвоста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двигатель китообразного — хвостовой плавник. Он движется вверх и вниз, создавая мощный толчок, благодаря которому животное может плыть быстро и долго.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Усатые киты отцеживают пищу из воды с помощью китового уса, а зубатые киты и дельфины ловят добычу зубами. На иллюстрации хорошо заметны форма тела и плавники.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китообразных: от дельфина до синего кита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одной группы размеры сильно различаются: от сравнительно небольших дельфинов до настоящих гигантов океана.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резкий рост размеров у разных китообразных, а синий кит выделяется как крупнейший представитель группы.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задания: дельфин-белобочка 2–3 м, косатка 6–8 м, кашалот 12–20 м, синий кит до 30 м; вес синего кита более 150 т
</a:t>
            </a:r>
            <a:endParaRPr lang="en-US" sz="12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Ластоногие: жизнь между водой и сушей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проводят часть времени в море, а часть — на берегу. Они выходят на сушу для отдыха, линьки и рождения детёнышей, поэтому одинаково важны и вода, и суша.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 жизни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конечности превратились в ласты, которые отлично подходят для плавания и ныряния. На суше такие животные передвигаются медленнее, но всё равно могут ползти к воде или к месту отдыха.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Ласты вместо ног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 особенно хорошо приспособлены к жизни в холодных морях. Плотное тело, слой жира и умение долго находиться в воде помогают им сохранять тепло и добывать пищу.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моря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наглядно показывают промежуточный образ жизни: они не полностью водные, но и не наземные. Именно поэтому их строение сочетает свойства двух разных сред.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Переходная группа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Ластоногие: морж, тюлень и морской лев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7424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 легко узнаётся по длинным бивням и крупному телу. Он живёт в арктических морях и использует бивни не только для защиты, но и для передвижения по льду.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3062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львы заметно лучше передвигаются по суше, чем тюлени, потому что их задние ласты более подвижны. Это помогает им не только плавать, но и уверенно перемещаться по берегу.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лев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302437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 имеют гладкое, обтекаемое тело и хорошо ныряют. На суше они менее ловки, зато в воде быстро двигаются и могут долго искать пищу на разной глубине.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Тюлень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питаются ластоногие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рациона меняется в зависимости от вида и места охоты, поэтому питание ластоногих тесно связано с морской средой.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занимает наибольшую долю, а моллюски особенно важны для моржа, который добывает пищу на дне.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типичным группам корма, составленное по описанию в задании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Хоботные: гиганты суши с уникальным хоботом
</a:t>
            </a:r>
            <a:endParaRPr lang="en-US" sz="2675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Хоботные представлены слонами — самыми крупными наземными млекопитающими. Их размеры помогают защищаться от врагов и преодолевать большие расстояния в поисках пищи и воды.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наземные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Хоботные питаются растениями: травой, листьями, корой и ветками. Такое питание требует много времени, поэтому слоны большую часть дня заняты поиском и поеданием корма.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Бивни — это удлинённые резцы. Они помогают защищаться, добывать корм, снимать кору и рыть землю, когда нужно найти воду или минералы.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Бивни и их роль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 образован удлинённым носом и верхней губой. С его помощью слон берёт пищу, пьёт воду, обрызгивает себя и общается с другими слонами.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хобот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и азиатский слоны: главные различия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видов слонов помогает увидеть, как близкие животные могут отличаться по внешним признакам и среде обитания.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зоологии: сравнение африканского и азиатского слонов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очень похожи по строению, но африканский слон отличается большими ушами и более крупными размерами, а азиатский — меньшими ушами и иным строением кончика хобота.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Хоботные и их роль в природе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поедают плоды, а затем перемещаются на большие расстояния. Семена проходят через пищеварительную систему или разносятся вместе с остатками пищи, помогая растениям расселяться.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могут выкапывать и расширять водоёмы, где накапливается вода. Эти места становятся важными для многих видов, особенно в засушливый сезон, когда природных источников мало.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Водопои для животных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Двигаясь через густую растительность, слоны прокладывают широкие тропы. По ним позже пользуются другие животные, а в труднодоступных местах такие проходы облегчают перемещение по саванне и лесу.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Тропы и проходы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Хищные: строение тела, помогающее охоте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клыки и режущие коренные зубы помогают хищным хватать добычу, разрывать мясо и быстро пережёвывать пищу. Сильные челюсти делают охоту и питание более эффективными.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 челюсти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Когти удерживают добычу, а лапы помогают бегать, прыгать или бесшумно подкрадываться. У разных хищных эти признаки развиты по-разному, в зависимости от способа охоты.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Лапы и когти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Зрение, слух и обоняние у многих хищных работают очень точно. Это помогает обнаружить добычу на расстоянии, заметить её движение и не упустить нужный момент.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охотника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хищные едят только мясо. Медведи могут включать в рацион ягоды, коренья и другую растительную пищу, поэтому строение группы связано с охотой, но не ограничивается ею.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питание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хищные добывают пищу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охоты у хищных животных и различия в способах поиска добычи.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хищных по питанию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у хищных связано не только с охотой, но и с условиями среды. Даже внутри одной группы есть виды с очень разным рационом.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хищных действительно питаются мясом, но встречаются всеядные и почти растительноядные виды. Название группы отражает строение, а не только меню.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по биологии о питании хищных млекопитающих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180978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180978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3132418"/>
            <a:ext cx="464400" cy="3715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111778"/>
            <a:ext cx="464400" cy="4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млекопитающих у всех четырёх групп
</a:t>
            </a:r>
            <a:endParaRPr lang="en-US" sz="2402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кормят детёнышей молоком, поэтому малыши получают питательные вещества и защиту в первые недели и месяцы жизни. Этот признак объединяет все группы млекопитающих.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для детёнышей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Тёплокровность помогает животным сохранять активность и в холодной воде, и на суше. Благодаря этому млекопитающие меньше зависят от температуры окружающей среды.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могут быть ластами, мощными ногами или приспособленными к ходьбе ногами с хоботом и когтями. Форма конечностей показывает, как животное передвигается.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конечности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млекопитающих хорошо развиты зрение, слух и обоняние. Эти чувства помогают находить пищу, замечать опасность и ориентироваться в разных условиях жизни.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 главные приспособления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строение тела помогает каждому животному жить именно там, где ему легче добывать пищу и выживать.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группы есть свои полезные признаки, но они связаны с разными условиями жизни. Приспособления помогают добывать пищу, двигаться и защищаться.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зоологии о связи строения и среды обитания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40556"/>
            <a:ext cx="8424000" cy="20401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 и причины их исчезновения
</a:t>
            </a:r>
            <a:endParaRPr lang="en-US" sz="2781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китообразные, ластоногие, хоботные и хищные уже находятся под охраной. Некоторые виды занесены в Красную книгу, потому что их численность заметно снизилась.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80850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территорий, запрет браконьерства и бережное отношение к природе помогают сохранить виды. Если защищать среду обитания, животные получают шанс на устойчивую жизнь.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80850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помочь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0575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китов и тюленей особенно опасны пластик, нефтяные пятна и шум судов. Эти факторы мешают находить пищу, ориентироваться в воде и воспитывать детёнышей.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40575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риски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00288" y="1822054"/>
            <a:ext cx="2003100" cy="8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 — охота человека, разрушение мест обитания, загрязнение воды и воздуха, а также уменьшение кормовой базы. Из-за этого животным труднее выживать и размножаться.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00288" y="1396422"/>
            <a:ext cx="2003100" cy="3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 природы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и что различает эти группы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 и ластоногие связаны с морской средой, но живут по-разному: первые полностью зависят от воды, а вторые выходят на берег для отдыха и рождения детёнышей.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водой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используют зубы, когти, скорость и скрытность, чтобы добывать пищу. У одних важна коллективная охота, у других — бесшумное приближение или мощный бросок.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движение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Хоботные приспособлены к жизни на суше и питаются растениями. Их крупное тело и хобот помогают добывать корм, пить воду и передвигаться по открытым пространствам.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суше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группы относятся к млекопитающим, поэтому у них есть молоко для детёнышей, тёплокровность и похожий общий план строения, хотя образ жизни сильно различается.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группа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Китообразные, ластоногие, хоботные и хищные по-разному приспособились к жизни, но у каждого вида есть свои полезные признаки. Именно они помогают выживать в природе.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показывает образ жизни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2026-05-29T19:55:18Z</dcterms:created>
  <dcterms:modified xsi:type="dcterms:W3CDTF">2026-05-29T19:55:18Z</dcterms:modified>
</cp:coreProperties>
</file>