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Хармс. «Весёлый старичок»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стихотворение о добром и очень живом герое.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 и его удивительные тексты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 писал короткие, неожиданные и запоминающиеся произведения для детей. Его стихи и рассказы полны игры, шутки и необычного взгляда на обычные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необычный старичок, который ведёт себя очень оживлённо и вызывает улыбку с первых строк.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длинного сюжета, как в сказке. Вместо этого читатель сразу видит яркий образ и чувствует весёлый ритм.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играет словами так, что текст звучит легко и забавно. От этого маленькое стихотворение запоминается почти мгновенно.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стихотворения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Старичок как живой персонаж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Старичок в стихотворении выглядит маленьким, быстрым и очень подвижным. Он не кажется скучным или хмурым. Наоборот, его поведение сразу привлекает внимание.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Добродушие в каждом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героя чувствуется доброта и лёгкость. Поэтому он не пугает, а вызывает интерес и улыбку. Его легко представить и запомнить.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начинается с неожиданных действий героя: он ведёт себя не так, как обычно ждут от старичка.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тексту звучать быстро и легко, словно весёлая игра или считалка.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усиливают комический эффект. Читатель заранее ждёт продолжения и с удовольствием его узнаёт.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 и светлый. Над героем не смеются обидно — вместе с ним радуются его необычности.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чётких ударений, поэтому строки звучат бодро и легко. Читать их хочется быстро, будто в такт шагам.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 делают текст особенно живым. Он не просто рассказывает, а словно сам движется и прыгает по строчкам.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помогает сразу почувствовать настроение. Стихотворение напоминает маленький весёлый танец, где каждое слово на своём 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привычные предметы и люди часто выглядят по-новому. Он умеет сделать даже простую сцену неожиданной и забавной. Поэтому читатель внимательно следит за каждым словом, будто оно вот-вот превратится в шутку.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становятся смешными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маленький спектакль
</a:t>
            </a:r>
            <a:endParaRPr lang="en-US" sz="1595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«Весёлый старичок» читается так, словно перед нами короткая сценка. Герой двигается, меняется и оживает прямо в строках. Из-за этого текст легко представить не только на слух, но и глазами.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мир Хармса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образ старичка. Читатель быстро понимает, что это не обычный персонаж, а очень живой и необычный.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деталь в каждой строке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строка добавляет движение, жест или смешную подробность. Образ становится всё ярче и заметнее.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сценка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стихотворение воспринимается как маленький спектакль. Герой уже хорошо запомнился и вызывает улыбку.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97" y="1594171"/>
            <a:ext cx="435356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237" y="2774971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 легко запомнить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сразу кажется добрым и радостным. Такой персонаж вызывает симпатию и не пугает, поэтому его хочется представить ещё раз.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характер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Старичок не стоит на месте, а будто всё время двигается. Благодаря этому образ получается заметным, а стихотворение — очень живым.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живость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есть особенные черты, которые легко увидеть в воображении. Именно такие детали помогают запомнить персонажа почти с первого чтения.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яркость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обиды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смех добрый. Читатель улыбается не потому, что кто-то выглядит смешно, а потому, что герой сам по себе очень забавный и симпатичный.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показывает, что весело можно писать без грубости и насмешки. Поэтому стихотворение оставляет тёплое чувство и желание прочитать его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вызывает улыбку: в нём есть лёгкость, шутка и живое движение. Читатель чувствует, что перед ним не скучный рассказ, а маленькая весёлая игра.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оно удивляет: обычный старичок вдруг становится очень необычным. Такой поворот делает чтение интересным и помогает внимательно следить за каждым словом.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бодрое настроение. Хочется перечитать текст ещё раз и услышать, как ритм и смешные детали создают ощущение радостного оживления.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смешной образ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звука и повторов к ритму, движению и яркому персонажу в стихотворении Даниила Хармса.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умел смотреть на привычные вещи по-новому. У него даже самый простой персонаж может стать смешным, странным и очень запоминающимся.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необычный взгляд на мир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происходит то, чего никто не ждёт. Именно неожиданность делает стихотворения Хармса живыми и немного похожими на фокус.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короткие формы, где каждое слово работает точно и ясно. Поэтому его стихи легко читать, слушать и сразу представлять в воображении.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«Весёлый старичок» показывает, что необычность у Хармса не пугает. Она звучит доброжелательно, легко и помогает увидеть мир как интересную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Детям нравятся короткие тексты, где всё понятно сразу. Здесь нет длинных объяснений, зато есть ритм, движение и смешной герой, которого легко представить.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Стихотворение похоже на игру со звуками и словами. Его удобно слушать, повторять и запоминать, потому что каждая строка звучит бодро и весело.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близко это стихотворение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37" y="1594171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движением, делают старичка живым и быстрым. Читатель сразу видит, что герой не стоит на месте, а будто весело шагает по строкам стихотворения.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и простые слова помогают услышать размер и музыкальность текста. Из-за этого стихотворение звучит легко, словно маленькая песенка или считалка.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добрые слова создают весёлое настроение без лишней сложности. Они помогают почувствовать улыбку автора и делают образ старичка особенно симпатичным.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не сбиваться при чтении. Текст звучит ровно и ясно, поэтому даже младшему школьнику легко следить за ритмом от начала до конца.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чтение выразительным. Они помогают выделить главное и одновременно создают ощущение, будто слова идут друг за другом в весёлом марше.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маленькое сценическое выступление. Если читать его вслух с интонацией, смешной образ сразу становится ярким и очень живым.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вслух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старость не выглядит грустной или тихой. Герой подвижен, бодр и словно всё время готов к новой шутке. Такой образ удивляет и показывает, что возраст не мешает быть весёлым и живым.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Старичок, который не устал от жизни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вместо сожаления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не делает героя смешным с обидой. Он показывает его с теплом, поэтому старичок вызывает улыбку, а не насмешку. Это помогает увидеть в нём не слабость, а характер и особую яркость.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старости в необычном свете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анализе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важен не длинный сюжет, а сам тон речи. Всё держится на настроении, которое возникает уже с первых строк.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словам двигаться быстро и легко. Благодаря этому текст звучит бодро и напоминает весёлую песенку или считалку.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образ старичка ещё заметнее. Они помогают удержать в памяти главное и придают стихотворению особую выразительность.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и добрый юмор соединяются в одном тексте. Именно поэтому маленькое стихотворение производит такое сильное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«Весёлый старичок» хорошо показывает, как Хармс умеет строить короткий, но очень яркий текст. В нём мало слов, зато каждое слово работает точно и заметно.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отражает любимый приём поэта — превращать обычное в необычное. Простая ситуация становится смешной благодаря ритму, неожиданности и живой интонации.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помогает понять стиль Хармса: краткость, фантазия и лёгкая игра с реальностью. Всё вместе создаёт узнаваемый мир, где даже маленький герой запоминается надолго.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Хармса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«Весёлый старичок» запоминается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запоминается, потому что в нём есть ритм, повторы, короткие строки и добрый юмор. Хармс превращает простые слова в яркий, живой и очень симпатичный образ.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2026-05-24T08:00:41Z</dcterms:created>
  <dcterms:modified xsi:type="dcterms:W3CDTF">2026-05-24T08:00:41Z</dcterms:modified>
</cp:coreProperties>
</file>