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земной коры: что находится в недрах Земли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какие богатства скрывает земная кора и как человек их использует.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ресурсов земной коры не работают транспорт, дома, заводы, школы и электростанции. Металлы, топливо и строительные материалы нужны каждый день, а их запасы распределены по планете неравномерно.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полезными ископаемыми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 — это вещества земной коры, которые человек добывает для практического использования в хозяйстве, строительстве, энергетике и промышленности.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твёрдыми, жидкими и газообразными: например, гранит, нефть и природный газ. Это зависит от их состава и условий образования в недрах Земли.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 назначению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использованию полезные ископаемые делят на топливные, рудные и нерудные. Такая классификация помогает понять, зачем они нужны и как применяются.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полезным ископаемым относят нефть, уголь, железную руду, каменную соль, песок, глину, известняк и гранит. Многие из них встречаются в быту чаще, чем кажется.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земной коры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увидеть, как ресурсы делят по назначению и где они чаще применяются в жизни человека.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важны, но каждая решает свою задачу: энергия, металлы, химическое сырьё и строительство.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«Ресурсы земной коры»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ресурсы: источник энергии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бензин, дизельное топливо, керосин и сырьё для пластмасс. Природный газ используют для отопления, приготовления пищи и производства удобрений.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остаётся важным топливом для электростанций и металлургии. Он даёт много энергии, поэтому его продолжают использовать там, где нужны большие объёмы тепла.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образовались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 уголь сформировались из древних остатков растений и животных, которые долго накапливались в осадочных породах под давлением и без доступа воздуха.
</a:t>
            </a:r>
            <a:endParaRPr lang="en-US" sz="10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нефти, газа и угля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топлива отличаются состоянием, способом перевозки и воздействием на природу, хотя все они широко используются человеком.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удобна для транспорта, газ чище при сгорании, а уголь даёт больше дыма и отходов.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и металлы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железных руд получают сталь, из бокситов — алюминий, из медных руд — медь. Эти металлы нужны в строительстве, технике, проводах и транспорте.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металлы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делают прочными мосты, машины, кабели, бытовую технику и смартфоны. Без них невозможно современное производство и большая часть городской инфраструктуры.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руда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 — это природное сырьё, из которого промышленность извлекает металлы. Чем выше содержание нужного металла, тем ценнее месторождение и выгоднее его разрабатывать.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месторождения полезных ископаемых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море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на дне морей медленно накапливались остатки организмов, песок и ил. За миллионы лет из таких слоёв формировались осадочные полезные ископаемые, включая уголь, соль и некоторые руды. Сейчас их ищут в районах древних морских бассейнов.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 за магмой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остывании магмы в глубине Земли разные вещества кристаллизуются не одновременно. Так возникают месторождения, связанные с магматическими процессами. Они часто встречаются в областях вулканизма и вблизи тектонических разломов, где недра особенно подвижны.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и жаром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уже существующие горные породы меняются из-за высокого давления и температуры. В результате образуются метаморфические месторождения, где полезные вещества как будто «переплавляются» заново. Такие залежи чаще всего связаны с горами и глубинными зонами земной коры.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месторождения к готовому сырью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добычи и подготовки полезных ископаемых к использованию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761"/>
            <a:ext cx="209400" cy="1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 подземная добыча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способ применяют, когда полезные ископаемые залегают близко к поверхности. Он быстрее и дешевле, но сильно меняет рельеф и требует перемещения больших масс породы.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способ используют на большой глубине. Он требует шахт, вентиляции и строгой безопасности, зато позволяет извлекать ресурсы из глубоких слоёв земной коры.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добычи зависит от глубины залегания, типа полезного ископаемого и условий местности. Важно выбрать вариант, который даст сырьё и при этом снизит вред природе.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по миру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сырья чаще всего сосредоточены в отдельных районах, поэтому перевозка ресурсов между странами становится важной частью мировой экономики.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месторождений в немногих регионах, тем сильнее зависимость других стран от импорта сырья.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о крупнейших районах добычи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их применение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разные виды сырья становятся основой для топлива, материалов и промышленной продукции.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три примера показывают, что добыча сырья связана почти со всеми сферами хозяйства — от энергетики до строительства.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«Ресурсы земной коры»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04625"/>
            <a:ext cx="324900" cy="288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нерудные ресурсы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 известняк нужны для кирпича, цемента и растворов. Именно они делают возможными дороги, дома, мосты и прочные основания для крупных сооружений.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кварцевого песка получают стекло, а из глины — керамику и облицовочные изделия. Эти ресурсы широко используются в быту, на заводах и в строительстве.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повседневного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и гипс тоже относятся к важным нерудным ресурсам. Они применяются в пищевой промышленности, медицине, отделке помещений и изготовлении строительных смесей.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Карьеры, отвалы и шахтные выработки заметно меняют поверхность земли. На месте добычи часто исчезает естественный растительный покров, а восстановление территории требует много времени и средств.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шум, сточные воды и отходы добычи ухудшают качество воздуха и воды. Особенно опасны загрязнения рядом с населёнными пунктами и водоёмами, где живут люди и животные.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при сжигании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угля, нефти и газа в атмосферу попадают углекислый газ, сажа и другие вредные вещества. Это усиливает загрязнение воздуха и повышает нагрузку на 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ресурсы нужно экономить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сырья расходуется сегодня, тем меньше его остаётся для будущего. Особенно это заметно для нефти, угля, руд и других невозобновимых ресурсов.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и снижение запасов показывают, что экономия, переработка и энергосбережение становятся необходимыми для сохранения природных богатств.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рационального использования ресурсов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переработка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отбирают металл, стекло, бумагу и пластик отдельно от обычного мусора. Раздельный сбор помогает получить более чистое вторичное сырьё и уменьшает объём свалок.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вторичного сырья требует меньше воды, энергии и полезных ископаемых. Поэтому переработка помогает беречь природные запасы и снижает вред для окружающей среды.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материалы сортируют, очищают и отправляют на перерабатывающие предприятия. Из них снова получают полезные изделия или заготовки, сокращая потребность в новой добыче.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451" y="3197878"/>
            <a:ext cx="162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ресурсы земной коры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камня, песка, глины и цемента возводят дома, школы, мосты и дороги. Без этих материалов невозможно создать прочную и долговечную городскую среду.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топливо нужны для автомобилей, поездов, самолётов и судов. Из руд получают детали машин, а из нефти — горючее и технические материалы.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обеспечивают работу электростанций и отопительных систем. От них зависит подача тепла, света и энергии в жилые дома и предприятия.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идёт на провода, стекло — на окна и экраны, а пластмассы получают из продуктов переработки нефти. Эти материалы окружают человека каждый день.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помогают экономить сырьё и уменьшать вред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все ресурсы можно рассматривать по назначению: топливо, руды, нерудные материалы и строительное сырьё.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помогают удобно изучать их свойства, происхождение и применение.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ресурсов земной коры по назначению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земной коры и ответственность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земной коры дают людям энергию, материалы и возможности для развития, но их запасы не бесконечны. Бережное использование и переработка помогают сохранить природу и будущее.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2026-06-02T16:38:10Z</dcterms:created>
  <dcterms:modified xsi:type="dcterms:W3CDTF">2026-06-02T16:38:10Z</dcterms:modified>
</cp:coreProperties>
</file>