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проблема: почему она определяет развитие стран и регионов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растёт, но всё неравномернее и медленнее.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демографический кризис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демографический кризис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показывает, как меняются численность, возрастной состав, рождаемость, смертность и миграции населения. Демографический кризис начинается тогда, когда эти процессы долго нарушают нормальное воспроизводство и меняют развитие территорий.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проявления демографической проблемы в мире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рождаемости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развитых странах семьи заводят меньше детей, чем требуется для простого воспроизводства населения. Это постепенно сокращает будущую численность трудоспособных людей и меняет структуру спроса в экономике.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увеличивает нагрузку на пенсионные системы, медицину и социальный уход. Одновременно уменьшается доля тех, кто может работать и платить налоги.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убыль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смертность уже превышает рождаемость, поэтому население сокращается даже без учёта миграции. Такие процессы особенно заметны в государствах с низкой рождаемостью и высоким уровнем старения.
</a:t>
            </a:r>
            <a:endParaRPr lang="en-US" sz="1016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отток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бедных и периферийных районов люди уезжают в крупные центры или за границу. В результате территория теряет население, рабочие руки и часть экономического потенциала.
</a:t>
            </a:r>
            <a:endParaRPr lang="en-US" sz="1096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быстрорастущих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высоким приростом населения инфраструктура не успевает за ростом спроса. Школы, жильё, транспорт и рабочие места оказываются под постоянным давлением, особенно в больших городах.
</a:t>
            </a:r>
            <a:endParaRPr lang="en-US" sz="10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складывается демографическая ситуация в регионах мира.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моделей разных регионов мира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Восточная Азия сталкиваются со старением, а Африка сохраняет быстрый прирост населения. Миграция частично компенсирует дефицит населения в развитых регионах.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что быстрый рост населения сменяется постепенным замедлением. Особенно заметен переход от ускоренного прироста во второй половине XX века к более сдержанным темпам в XXI веке.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населения Земли и замедление роста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приближается к новым темпам демографического роста: основное увеличение сосредоточено в Африке, тогда как Европа и Восточная Азия почти не прибавляют население.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как центральный демографический вызов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основание пирамиды сужается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возрастной пирамиде это выглядит как узкое основание и более широкая верхняя часть. Такой профиль означает, что детей рождается меньше, чем раньше, а пожилых людей становится всё больше. Для общества это сигнал долгосрочных изменений, а не временного колебания.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жители и социальная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людей старше 65 лет увеличивает потребность в медицинской помощи, лекарствах и долговременном уходе. Одновременно возрастает нагрузка на пенсионные системы, а на рынке труда становится меньше работников, особенно в регионах с низкой рождаемостью.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старение заметно не везде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процесс идёт очень быстро из-за длительно низкой рождаемости, в других он сглаживается более молодым возрастным составом. Поэтому одна и та же цифра может по-разному влиять на бюджет, занятость и социальную инфраструктуру.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снижения рождаемости в современном мире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городе обычно означает более высокие расходы на жильё, транспорт и повседневные нужды. В таких условиях семьи чаще откладывают рождение детей и ограничиваются меньшим их числом.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браки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дольше учатся, позже начинают самостоятельную жизнь и вступают в брак. Из-за этого репродуктивный период сокращается, а рождение первого ребёнка сдвигается на более поздний возраст.
</a:t>
            </a:r>
            <a:endParaRPr lang="en-US" sz="1129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образования, особенно у женщин, меняет жизненные планы и делает сочетание семьи, работы и воспитания детей более сложным. Это часто приводит к сознательному снижению числа рождений.
</a:t>
            </a:r>
            <a:endParaRPr lang="en-US" sz="1091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воспитания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Затраты на питание, одежду, медицину, кружки и образование заметно выросли. Для многих семей экономический расчёт становится важным фактором, из-за которого они ограничивают размер семьи.
</a:t>
            </a:r>
            <a:endParaRPr lang="en-US" sz="1158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обществе больше внимания уделяется личной свободе, карьере и качеству жизни. На этом фоне рождение детей всё чаще воспринимается как осознанный выбор, а не как обязательная норма.
</a:t>
            </a:r>
            <a:endParaRPr lang="en-US" sz="11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важен потому, что он отражает общий уровень медицины, санитарии, питания и безопасности. Между странами сохраняется большой разрыв, поэтому демографические условия остаются крайне неодинаковыми.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лет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ожидаемая продолжительность жизни уже превысила этот рубеж.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Всемирный банк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демографический кризис влияет на экономику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показывают, как изменения в численности и структуре населения переходят в экономические последствия.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Перенаселение, дефицит ресурсов и нагрузка на города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спрос на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быстрорастущих странах население увеличивает потребность в воде, жилье и рабочих местах быстрее, чем успевает развиваться инфраструктура. Возникает дефицит базовых услуг и напряжение в повседневной жизни.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перегрузка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особенно остро ощущают перенаселение: растут пробки, удлиняется путь на работу, усиливается загрязнение воздуха. Городская среда становится менее комфортной и требует дорогих решений.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жителей растёт быстрее строительства, увеличивается стоимость аренды и расширяются неформальные поселения. Это усиливает социальное неравенство и усложняет планирование городского развития.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проблема связана не только с общим числом людей, но и с их концентрацией в отдельных центрах. Одни территории переполнены, а другие теряют население и жизненные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показывает, что демографический переход идет неравномерно и по-разному меняет структуру населения.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рождаемости в разных странах и контраст демографических режимов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рождаемость сохраняется главным образом в менее урбанизированных странах, тогда как Восточная Азия и часть Европы уже вошли в фазу устойчиво низкой рождаемости.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 фактор демографического баланса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 фактор демографического баланса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не решает проблему полностью, но помогает сглаживать резкие демографические перекосы, поддерживать рынок труда и смягчать последствия старения населения в принимающих странах.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мигрантов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 зависит не только от численности мигрантов, но и от их включения в общество: важны язык, легальная занятость, признание дипломов, доступ к образованию и понятные правила интеграции.
</a:t>
            </a:r>
            <a:endParaRPr lang="en-US" sz="105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устойчиво выделяются потоки из Латинской Америки в Северную Америку, из Северной Африки и Ближнего Востока в Европу, а также из Южной и Юго-Восточной Азии в более богатые государства.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из стран-доноров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исхода миграция означает сокращение численности активного населения и потерю части специалистов. Это особенно заметно там, где молодые люди уезжают из-за бедности, безработицы и слабых перспектив.
</a:t>
            </a:r>
            <a:endParaRPr lang="en-US" sz="1043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Пополнение рабочей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низкой рождаемостью миграция частично закрывает дефицит работников, особенно в строительстве, уходе, транспорте, сельском хозяйстве и сфере услуг, где потребность в кадрах растет быстрее местного населения.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эффекты демографических изменений в основных сферах жизни общества.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демографической проблемы для социальной сферы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демографические сдвиги отражаются на финансах государства и социальных услугах: расходы растут, а число плательщиков и обучающихся в ряде регионов сокращается.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ООН и национальных демографических обзоров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ситуация в России: основные особенности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характерна рождаемость ниже уровня простого воспроизводства, поэтому даже при улучшении отдельных показателей сохраняется риск замедления естественного прироста и последующего сокращения численности населения.
</a:t>
            </a:r>
            <a:endParaRPr lang="en-US" sz="1007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убыль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отдельные периоды смертность превышала рождаемость, что усиливало естественную убыль населения. На ситуацию влияют возрастная структура, состояние здравоохранения и различия в уровне жизни.
</a:t>
            </a:r>
            <a:endParaRPr lang="en-US" sz="1112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неравномерность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крайне неравномерно: оно концентрируется в крупнейших городах и агломерациях, тогда как многие периферийные территории теряют жителей и сталкиваются с дефицитом кадров.
</a:t>
            </a:r>
            <a:endParaRPr lang="en-US" sz="988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Миграционная концентрация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населения чаще всего направляется в столичные и экономически сильные центры. Это поддерживает их рост, но одновременно усиливает разрыв между динамичными и депрессивными регионами.
</a:t>
            </a:r>
            <a:endParaRPr lang="en-US" sz="1085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молодежи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сохраняется отъезд молодых людей в поисках образования и работы. Это ускоряет старение местного населения и ослабляет демографические перспективы сельских районов и малых городов.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заметны особенно сильно: в одних доля молодежи выше, в других уже преобладают старшие возрастные группы.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России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трудоспособного возраста пока сохраняет экономический потенциал, но рост доли пожилых усиливает демографическую нагрузку и требует адаптации социальной политики.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возрастной структуры населения РФ на 1 января 2024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23" y="4210327"/>
            <a:ext cx="239700" cy="19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638" y="3416122"/>
            <a:ext cx="239700" cy="213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983" y="2619403"/>
            <a:ext cx="239400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047" y="1859659"/>
            <a:ext cx="239700" cy="1917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903" y="1052300"/>
            <a:ext cx="209475" cy="239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демографической политики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мерам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политики зависит от стабильности доходов, предсказуемости правил и доверия к государственным институтам: без этого даже хорошо продуманные меры работают слабее.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переселения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Стимулирование внутренней миграции в регионы с дефицитом населения может частично выравнивать демографический баланс, если там есть жилье, работа и социальная инфраструктура.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долголетие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заболеваний, диспансеризация и программы активного долголетия уменьшают смертность и помогают старшему поколению дольше сохранять самостоятельность и качество жизни.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детских садов, яслей и школьной сети помогает родителям совмещать работу и воспитание детей, а также уменьшает территориальное неравенство в доступе к услугам.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капитал, пособия на детей и льготная ипотека снижают финансовые барьеры для рождения второго и третьего ребенка, особенно в семьях с нестабильными доходами.
</a:t>
            </a:r>
            <a:endParaRPr lang="en-US" sz="10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решения демографической проблемы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меры в социальной, экономической и миграционной политике влияют на рождаемость, смертность и территориальное распределение населения.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сумевшие смягчить демографические риски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поддержка семьи как долгий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модель опирается на пособия, доступные детские учреждения и гибкую социальную поддержку. Благодаря этому семья не остается один на один с расходами, а рождение детей меньше зависит от краткосрочных экономических колебаний. Такой подход не снимает всех проблем, но смягчает падение рождаемости.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страны: баланс работы и родительства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Северной Европы демографическая политика тесно связана с качеством жизни. Родители получают больше возможностей совмещать занятость и воспитание детей, а общественные услуги распределены достаточно равномерно. В результате социальная среда делает семейные решения более предсказуемыми и менее рискованными.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Япония: ответ на 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делают ставку на автоматизацию, развитие медицины, повышение пенсионного возраста и привлечение мигрантов. Такой набор мер не отменяет старение населения, но помогает экономике и социальной системе приспособиться к нему без резких потрясений и дефицита рабочей силы.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2050 году основная прибавка населения ожидается в Африке, тогда как Европа и Восточная Азия будут расти медленно или сокращаться.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ООН: главные демографические сдвиги XXI века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демографическая карта становится все более неравномерной: одни регионы быстро молодеют и растут, другие стареют и теряют население.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проблема: не один кризис, а система взаимосвязанных вызовов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Старение, низкая рождаемость и миграционные перекосы меняют экономику, социальную сферу и территориальное развитие. Эффективный ответ требует длительной политики, а не разовых мер.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2026-06-03T07:21:38Z</dcterms:created>
  <dcterms:modified xsi:type="dcterms:W3CDTF">2026-06-03T07:21:38Z</dcterms:modified>
</cp:coreProperties>
</file>