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включает воздух, воду, сушу, почвы, растения, животных и человека — и дарит нам жизнь.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нашей планеты разнообразна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природе появляются, когда меняются климат, солнечное тепло, высота над уровнем моря, близость к морям и осадки. Поэтому на Земле встречаются океаны, леса, степи, пустыни, горы, тундра и другие природные области.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Земли. Она защищает планету от части вредных излучений, помогает сохранять тепло и участвует в образовании погоды. Именно воздух делает возможным дыхание.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все воды: океаны, моря, реки, озёра, ледники и подземные воды. Вода переносит тепло, влияет на климат и помогает живым организмам находить условия для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Земли. На ней располагаются материки, горы, равнины и почвы. Рельеф меняет направление рек, влияет на распространение растений и жизнь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область, где живут растения, животные, грибы и микроорганизмы. Они приспосабливаются к условиям воздуха, воды и почв, поддерживая жизнь на планете.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суша на поверхности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водная часть планеты сильнее влияет на погоду: океаны накапливают тепло и постепенно его отдают.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видно: вода занимает большую долю Земли. Поэтому климат и условия жизни зависят от океанов и морей особенно 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общего школьного курса географии (доля воды ~71%, суши ~29%), без привязки к конкретной публикации.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в основном из азота и кислорода. Кислород необходим для дыхания людей и многих животных, а другие газы участвуют в процессах в воздухе. Без атмосферы жизнь была бы невозможна.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из-за температуры воздуха, облачности, ветра и осадков. Днём и в течение года они могут быть разными: то идут дожди и снег, то усиливается ветер и меняется температура.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погода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цикл: вода переходит между поверхностью, атмосферой и подземными запасами.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02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9262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9575" y="2057985"/>
            <a:ext cx="445422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4075" y="2057985"/>
            <a:ext cx="445422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 его значение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солнечное тепло и затем постепенно его отдаёт. Поэтому рядом с морями климат часто становится мягче: меньше резких перепадов температуры.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связь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Тихий, Атлантический, Индийский, Северный Ледовитый и Южный океаны. Из-за обмена водами и течениями многие процессы на планете происходят согласованно.
</a:t>
            </a:r>
            <a:endParaRPr lang="en-US" sz="113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Испаряющаяся с поверхности океана вода попадает в атмосферу. Это помогает образованию облаков и влияет на направление и силу ветров, особенно над большими морскими районами.
</a:t>
            </a:r>
            <a:endParaRPr lang="en-US" sz="1193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солёной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живут рыбы, морские звери, моллюски, кораллы и множество других организмов. Разнообразие поддерживается различиями температуры, глубины и доступности пищи.
</a:t>
            </a:r>
            <a:endParaRPr lang="en-US" sz="1127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Планетный «резервуар»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играет роль огромного водного хранилища. Он влияет на круговорот воды и на то, как быстро меняются условия для живых существ в разных частях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определяется в первую очередь климатом: температурой и количеством осадков. Поэтому растения и животные в разных зонах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напрямую задаёт условия жизни. Там, где теплее и влажнее, обычно больше зелени и видов, а в холодных или засушливых районах —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школьного курса географии (обобщённые характеристики природных зон).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богатый мир растений и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воздух, удерживают влагу и защищают почву от разрушения ветром и дождём. Благодаря разным слоям растительности (деревья, кустарники, травы) в лесу находят дом многие живые существа.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живут птицы, звери, насекомые, грибы и множество растений. Между ними складываются «цепочки» питания и связей: одни обеспечивают корм, другие помогают распространять семена и перерабатывать остатки.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природные зоны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районе теплее и больше осадков, растения успевают расти дольше, а животным проще находить пищу и укрытие. Поэтому разнообразие живой природы выше.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с ростом тепла и влаги обычно увеличивается «богатство» природы. В холодных или сухих условиях видов меньше из‑за трудностей с водой и кормом.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модель сравнения природных условий (точные числовые значения не приводятся, сравнение качественное).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горы и равнины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неровности земной поверхности. К основным формам относят горы, равнины, холмы и впадины, которые по-разному выглядят и по-разному влияют на природу вокруг.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в горах становится холоднее, а на равнинах климат обычно мягче. Поэтому на равнинах удобнее строить города, прокладывать дороги и развивать сельское хозяйство.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управляет течением рек и распределением почв: где есть склоны и высоты, вода быстрее стекает, а где равнины — дольше задерживается. От этого зависит и 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плодородной почве: от породы до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которые медленно создают почву: разрушение, смешивание, переработка органических остатков и накопление гумуса.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10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5586" y="2057985"/>
            <a:ext cx="349974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5297" y="2057985"/>
            <a:ext cx="254527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выживают растения с длинными корнями, чтобы добираться до воды, и с мелкими листьями, уменьшающими испарение. Животные активны в более прохладное время суток.
</a:t>
            </a:r>
            <a:endParaRPr lang="en-US" sz="1075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зима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помогают густая шерсть и толстый слой жира у животных, а у растений — плотная защита листьев и сохранение влаги. Эти приспособления уменьшают потери тепла.
</a:t>
            </a:r>
            <a:endParaRPr lang="en-US" sz="105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запасают воду в стеблях или тканях и экономно расходуют её. Другие получают влагу из пищи, а поведение помогает избегать перегрева и обезвоживания.
</a:t>
            </a:r>
            <a:endParaRPr lang="en-US" sz="1099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высотах меняются температура и количество кислорода. У животных могут быть особенности обмена веществ и выносливость, а у растений — компактная форма и прочное строение, устойчивое к ветру.
</a:t>
            </a:r>
            <a:endParaRPr lang="en-US" sz="1027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 под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меха и кожи, форма листьев и строение стеблей связаны с условиями среды. Так организм лучше маскируется, защищается от солнца или ветра и сохраняет нужный баланс тепла и влаги.
</a:t>
            </a:r>
            <a:endParaRPr lang="en-US" sz="1021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 к условиям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 богатство живой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достаточно тепла и воды, природе легче поддерживать разнообразие: растения быстрее растут, а значит появляются корм и укрытия для многих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тренд: чем выше температура и регулярнее осадки, тем больше видов способны найти подходящие условия, а в холоде и засухе их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наблюдения по зависимости биоразнообразия от климата (точные численные значения для конкретных регионов не приводятся).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лабиринт под тёплой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рифы выглядят как яркие города, построенные живыми существами. Здесь переплетаются кораллы, рыбы и бесчисленные мелкие организмы, и каждый участок воды по-своему «подходит» своим обитателям.
</a:t>
            </a:r>
            <a:endParaRPr lang="en-US" sz="905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горы: холод, ветер и особая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пейзаж меняется резко: воздух становится суше, температура падает, а ветра усиливаются. Живущие здесь растения и животные находят способы пережить это — компактные формы, выносливость и экономию ресурсов.
</a:t>
            </a:r>
            <a:endParaRPr lang="en-US" sz="82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и вулкан: мир крайностей на одной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хранят холод и воду, а вулканы создают новые породы и ландшафты. В таких местах формируются редкие сообщества, где выживают только те виды, которые приспособились к быстрым переменам условий.
</a:t>
            </a:r>
            <a:endParaRPr lang="en-US" sz="88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уголки природы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8377" y="1935209"/>
            <a:ext cx="2967871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угрозы природе: вырубка, загрязнение, мусор, пожары и браконьерство. Для каждой угрозы указаны причина и последствия для живых организмов 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разные действия человека ведут к общим результатам: разрушается среда обитания, ухудшается качество воды и почв, падает численность животных. Даже локальные поступки дают заметный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учебного курса о влиянии человека на окружающую среду.
</a:t>
            </a:r>
            <a:endParaRPr lang="en-US" sz="957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человек может вредить природе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заботы о природе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привычек человека к реальному снижению загрязнения воздуха, воды и почв.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природу охраняют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охране территории улучшается качество среды: уменьшается количество мусора, растения восстанавливаются, а устойчивые условия помогают выживать редким видам.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охрана работает как «защита для всей цепочки»: когда уменьшаются загрязнение и разрушение мест обитания, растут шансы животных сохранить численность.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демонстрации эффекта охраны (конкретные измерения для региона не приведены).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гидросфера, литосфера и биосфера связаны между собой. Изменение одного элемента постепенно отражается на других: например, состояние воды влияет на живые организмы.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меняют ландшафт, меняются и условия. Вырубка лесов отражается на воздухе и почвах, а загрязнение водоемов ухудшает жизнь животных, растений и микроорганизмов.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тоже связан с природой: потепление или похолодание меняют сроки роста растений и условия обитания животных. Равновесие сохраняется лишь тогда, когда все части системы работают согласованно.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единая природная система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— дом, который нужно сохранять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разнообразна из‑за различий климата, рельефа, воды и освещения. Оболочки планеты взаимосвязаны, а человек становится частью этой системы и отвечает за её сохранность.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2026-05-13T00:00:49Z</dcterms:created>
  <dcterms:modified xsi:type="dcterms:W3CDTF">2026-05-13T00:00:49Z</dcterms:modified>
</cp:coreProperties>
</file>