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роль насекомых в вреде урожая и переносе опасных болезней человека.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вредители растений и переносчики болезней среди насекомых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насекомых в природе и хозяйстве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составляют большинство живых видов и выполняют важные функции: опыление и разложение. Вместе с тем, многие становятся врагами важных культур и передатчиками болезней у человека.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вредителей культурных растений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Грызущие насекомые, такие как саранча и капустная белянка, повреждают растения, поедая листья и стебли. Их атаки снижают способность растений к фотосинтезу, уменьшая урожай.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Грызущие вредители: разрушители листьев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Сосущие вредители, например тля и цикадки, высасывают сок растительных тканей. Это ослабляет растение и приводит к его увяданию, а также снижает качество плодов и семян.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Сосущие насекомые и их воздействие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вредители зерновых культур и их вред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 поражает зерновые культуры, высасывая соки и замедляя рост растений. Она также служит переносчиком вирусных инфекций, усугубляя ущерб урожаю.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 — массовый враг посевов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Хлебные жуки повреждают зрелые зерна, поедая их содержимое. При массовом размножении способны уничтожить значительную часть урожая в хранилищах.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Хлебные жуки: разрушители зерна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Злаковая совка поедает листья и стебли злаков в ночное время. Повреждения снижают силу роста растений и ухудшают качество зерна.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Злаковая совка — ночной вредитель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893356"/>
            <a:ext cx="4348200" cy="24746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тли и колорадского жука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биологические и хозяйственные показатели двух вредителей растений.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разные биологии, оба вредителя вызывают серьёзные урожайные потери.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сельского хозяйства РФ, 2022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Колорадский жук — главный враг картофеля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Колорадский жук повреждает листья картофеля на всех стадиях развития, снижая фотосинтез. Это приводит к уменьшению урожая до 15% ежегодно в России.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 отличается высокой плодовитостью: самки откладывают до 500 яиц за сезон. Устойчивость к инсектицидам осложняет эффективную борьбу с ним.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Грызущие насекомые перегрызают листья и стебли, нарушая структуру растений и снижая их жизнеспособность.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Сосущие вредители высасывают растительный сок, что вызывает увядание и ослабление растений.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вреда растениям: что делают насекомые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вредители переносят патогены, способствуя развитию вторичных инфекций и усугубляя ущерб урожаю.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переносчики заболеваний растений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Тля, белокрылка и цикадка являются переносчиками многих вирусных заболеваний, включая вирус табачной мозаики. Вирусы способствуют резкому снижению урожайности.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40 видов вирусов растений передаются с помощью тли. Вспышки таких вирусных болезней приводят к массовым потерям без проведения своевременных мер защиты.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потерь урожая в России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убытки приходятся на годы с тёплым летом и повышение активности насекомых-вредителей.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потерь связан с изменениями климата и увеличением численности вредителей в последние годы.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здоровье человека: механизмы передачи болезней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Комары, вши и блохи являются переносчиками серьёзных инфекционных заболеваний через укусы и попадание слюны в кровь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высокой активности и массовому размножению эти насекомые способствуют быстрому распространению заболеваний среди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— опасные переносчики малярии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комар рода Anopheles является главным переносчиком малярии — опасной болезни, вызываемой паразитом Plasmodium. Симптомы включают высокую лихорадку, анемию и повреждение печени.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малярия уносит жизни одного ребёнка каждые две минуты. В России случаи заболевания редки и возникают преимущественно в тёплое время года в южных регионах.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646945"/>
            <a:ext cx="4348200" cy="24490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переносимых болезней комарами и мухами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болезни, переносимые комарами и мухами, с указанием возбудителей и регионов распространения.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вызывают более смертельные болезни, тогда как мухи занимают ключевую роль в распространении пищевых заболеваний.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Клещи: опасность боррелиоза и вирусного энцефалита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Подробности передачи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рода Ixodes заражают людей вирусным энцефалитом и боррелиозом, известным как болезнь Лайма. Эти паразиты переносят возбудителей через укусы, заражая кровь человека.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сезонность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ежегодно регистрируется около 10 000 случаев заражения, особенно в весенне-летний период. Наибольшая опасность сохраняется в Сибири, на Дальнем Востоке и таёжных регионах.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Блохи: распространение эпидемической чумы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Эпидемия чумы уничтожила около 30% населения Европы, распространившись через блох, заражавших крыс и человека.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 — Чёрная смерть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Применяются санитарные кампании и мониторинг популяций блох для ограничения распространения заболевания.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Текущие меры контроля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Чума отмечается на отдельных территориях России, Азии и Африки, благодаря контролю и профилактическим мерам.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период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Вспышки эпидемической чумы происходили в Азии и Америке, вызванные активным распространением блох.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Новые вспышки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Вши — источник сыпного тифа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Вши (Pediculus humanus) заражают людей сыпным тифом через укусы и экскременты. Болезнь провоцирует лихорадочные эпидемии с высокой смертностью.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опасность вши представляют в местах скопления людей — лагерях, школах и детских домах, где легко распространяются инфекционные болезни.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методы включают выпуск природных врагов вредителей, таких как хищные жуки и паразитические осы, обеспечивая естественный контроль популяций.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защита включает использование новых инсектицидов с избирательным действием и низкой токсичностью, минимизируя вред экологии.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борьбы с вредителями растений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Интегрированная защита сочетает все подходы, обеспечивая максимальную эффективность и устойчивость к вредителям без ущерба окружающей среде.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Агротехнические приемы — севооборот, выращивание устойчивых сортов и удаление растительных остатков — снижают численность вредных насекомых.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интегрированной защиты растений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Интегрированный подход обеспечивает значительно лучший контроль вредителей, снижая необходимость в повторных обработках.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комплексных методов повышает защиту урожая и сохраняет экологическое равновесие.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ФИПС, 2023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заболеваний, передаваемых насекомыми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750" y="2001176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профилактические меры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применение репеллентов и установка москитных сеток помогают снизить риск укусов и заражения болезнями, передающимися насекомыми.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376750" y="3452400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кампании и вакцинация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вакцинация, например против клещевого энцефалита, и санитарное просвещение населения повышают уровень защиты в зоне риска.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аспекты контроля насекомых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применение инсектицидов приводит к гибели полезных насекомых, таких как пчёлы, что негативно влияет на экосистемы и сбор урожая.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биотехнологий и переход на безопасные методы борьбы позволяют эффективнее контролировать вредителей, снижая влияние на окружающую среду и здоровье человека.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 способствует устойчивости агросистем к вредителям и снижает экологический ущерб от химических обработок.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насекомыми-вредителями и переносчиками болезней важен для продовольственной безопасности и защиты здоровья. Современные методы обеспечивают эффективность при сохранении природного баланса.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борьбы с вредителями и переносчиками: ключ к здоровью и стабильности
</a:t>
            </a:r>
            <a:endParaRPr lang="en-US" sz="268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2026-05-08T19:53:51Z</dcterms:created>
  <dcterms:modified xsi:type="dcterms:W3CDTF">2026-05-08T19:53:51Z</dcterms:modified>
</cp:coreProperties>
</file>