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7. Pocket Money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Карманные деньги, траты, накопления и выборы в повседневной жизни.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pocket money важна в 7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уже регулярно покупают мелочи для школы и досуга. Эта тема помогает говорить о деньгах, числах и повседневных решениях на понятном и жизненном английском.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pocket money means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нужны слова money, coin, note, cash, bank card, spend, save и afford. Эти слова легко использовать в коротких предложениях о покупках, накоплениях и личных привычках.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говорят: I get pocket money every week. I save some of it. I spend it on snacks and school things. Такие фразы удобны для устной практики и диалогов.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Карманные деньги дают безопасный опыт: ребёнок решает, купить ли что-то сразу, отложить деньги или не тратить их вовсе. Это развивает аккуратность и финансовую привычку.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сумма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Pocket money — это деньги, которые ребёнок получает регулярно: каждую неделю или каждый месяц. Они помогают учиться считать, планировать расходы и выбирать, на что потратить сейчас.
</a:t>
            </a:r>
            <a:endParaRPr lang="en-US" sz="13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Ways to get pocket money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Карманные деньги могут поступать по-разному. Сравнение показывает, какой способ удобнее для планирования и обучения базовому бюджету.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удобный вариант для обучения — регулярные деньги: их проще планировать, распределять и откладывать на цель.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учебного материала по теме Pocket Money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schoolchildren usually spend money on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покупки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многие дети покупают snacks, drinks or sweets. Такие траты кажутся маленькими, но они повторяются часто. Поэтому важно замечать, сколько денег уходит за один день и за всю неделю.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 дорожные расходы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Карманные деньги часто идут на school supplies, bus fare and small gifts. Это более практичные покупки, потому что они связаны с учебой и повседневными делами. Here the words need, pay and buy are especially useful.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 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с кошельком или coin purse often decides: buy now, save for later, or choose something cheaper. This situation is easy to talk about in English because it uses real-life actions and familiar objects.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Needs and wants in a student budget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расходов становится понятнее, когда обязательные покупки и желания видны отдельно. Это помогает обсуждать приоритеты и личные решения.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Needs должны быть на первом месте: они поддерживают учёбу и повседневную жизнь, а wants требуют контроля.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расходов для 7 класса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00" y="2266178"/>
            <a:ext cx="2604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73975"/>
            <a:ext cx="275400" cy="2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97" y="2262229"/>
            <a:ext cx="2604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simple rule for spending money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Spend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денег идёт на небольшие покупки здесь и сейчас: перекус, тетрадь или проезд. Она помогает ребёнку учиться тратить осознанно, а не случайно.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Откладывать деньги полезно для крупной цели. Даже маленькая сумма становится заметной, если добавлять её регулярно. Это делает идею накопления понятной и практичной.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резерв нужен на случай непредвиденных расходов. Он помогает не остаться без денег раньше времени и создаёт чувство уверенности в повседневных ситуациях.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decide whether to buy something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 ученик может проверить покупку перед тем, как тратить деньги.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Planning a weekly budget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of the week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student checks how much money is available in total and writes down fixed expenses such as transport or snacks.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During the week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flexible purchases are added only when needed. The plan also leaves a little reserve for change and unexpected costs.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 of the week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student compares cost and balance, checks what was spent, and decides how much money can be kept for next week.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Saving money over four weeks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суммы дают заметный результат, если откладывать их регулярно. График показывает, как растёт savings week by week.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важнее размера первого взноса: постоянные накопления быстро превращаются в значимую сумму.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накоплений для 7 класса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Saving for a goal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урока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помогают говорить о планах по-английски: I want to buy… It costs… I need to save… Такие короткие модели легко использовать в паре и в мини-диалогах.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по шагам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Копилка, банка или конверт делают процесс накопления заметным. Когда деньги лежат отдельно, ученик видит, как сумма растёт, и лучше понимает связь между терпением и результатом.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срок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цель была реальной, важно знать price, deadline and amount. Если ученик считает, сколько нужно откладывать каждую неделю, он учится планировать и не тратить деньги случайно.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проще, когда цель конкретная: книга, наушники, спортивный предмет или подарок. Ребёнок лучше понимает, зачем откладывает деньги, если может представить результат и назвать точную сумму.
</a:t>
            </a:r>
            <a:endParaRPr lang="en-US" sz="11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Ways to keep money safe and organized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хранения денег отличаются удобством, безопасностью и степенью контроля. Таблица помогает сравнить варианты и выбрать тот, который подходит для небольших сумм школьника.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способ не идеален: важнее всего не только хранить деньги, но и регулярно контролировать расходы и цели.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способов хранения и учёта карманных денег в повседневной жизни школьника.
</a:t>
            </a:r>
            <a:endParaRPr lang="en-US" sz="8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Impulse buying and advertising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импульс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Импульсивная покупка часто случается без плана: человек видит яркий товар и сразу хочет его купить. В такой момент полезно остановиться и подумать, действительно ли вещь нужна.
</a:t>
            </a:r>
            <a:endParaRPr lang="en-US" sz="1388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Упаковка, скидки, плакаты и товары у кассы делают покупку более соблазнительной. Реклама может выглядеть убедительно, но не всегда показывает, насколько вещь полезна или дорога.
</a:t>
            </a:r>
            <a:endParaRPr lang="en-US" sz="1388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паузу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покупкой полезно think twice и задать себе простой вопрос: does it cost too much? Такая пауза помогает избежать лишних трат и учит принимать более ответственные решения.
</a:t>
            </a:r>
            <a:endParaRPr lang="en-US" sz="13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money can disappear too quickly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покупки по отдельности кажутся безобидными, но в сумме они быстро уменьшают доступный бюджет и мешают отложить деньги на более важную цель.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деньги уходят из-за отсутствия плана и запаса. Если контролировать мелкие траты, бюджет становится устойчивее.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на основе типичных причин лишних трат у школьников.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Pocket money and responsibility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карманные деньги дают возможность учиться выбирать, на что тратить сейчас, а что отложить. Каждый выбор показывает, насколько ученик умеет думать заранее и контролировать себя.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трат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деньги заканчиваются слишком рано, это не наказание, а важный опыт. Он помогает понять, что spend, save and wait are connected, а решения имеют последствия.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советы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should save some money и I must not spend everything at once учат ответственности. Они помогают говорить о правилах поведения и напоминать себе о разумных привычках.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сказать: I can wait before buying. Такая простая мысль помогает не поддаваться желанию купить всё сразу и лучше понимать, как работает личный бюджет.
</a:t>
            </a:r>
            <a:endParaRPr lang="en-US" sz="11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rules about pocket money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семейных договорённостей о карманных деньгах и ожиданиях в семье.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shops influence buyers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надписи, скидки и специальные предложения создают ощущение выгодной покупки. Но привлекательный внешний вид не всегда означает, что товар действительно полезен или стоит своих денег.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Полка и ценник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тратить деньги случайно, полезно смотреть на shelf и price tag. Если ученик сравнивает варианты, он реже выбирает первый попавшийся товар и лучше контролирует покупки.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на выходе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checkout особенно опасна для лишних трат, потому что там легко взять что-то ещё. Такой пример показывает, как магазин влияет на поведение покупателя в реальной жизни.
</a:t>
            </a:r>
            <a:endParaRPr lang="en-US" sz="1322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у кассы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товары рядом с кассой специально привлекают внимание. Покупатель видит их в конце пути и чаще принимает быстрое решение, не сравнивая цены и не проверяя, нужна ли вещь.
</a:t>
            </a:r>
            <a:endParaRPr lang="en-US" sz="131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of a simple monthly student budget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бюджета показывает, как можно распределить один фиксированный доход между текущими расходами, небольшими желаниями и накоплением. Это удобная модель для объяснения простого финансового плана.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небольшом доходе можно выделить деньги и на расходы, и на накопления, если заранее определить приоритеты.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иллюстрации структуры месячного бюджета школьника.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625" y="1805075"/>
            <a:ext cx="361500" cy="3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686" y="1834985"/>
            <a:ext cx="377100" cy="301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8348" y="1805075"/>
            <a:ext cx="361500" cy="36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0803" y="1805075"/>
            <a:ext cx="316313" cy="36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8070" y="1805075"/>
            <a:ext cx="361500" cy="361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Skills that help with financial literacy in English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расходов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список покупок помогает помнить, куда уходят деньги. Ученик тренирует слова buy, spend и need, а также учится кратко объяснять свои решения в простых предложениях.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2020687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цен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цены, школьник учится выбирать разумнее и говорить about cheaper or better options. Это полезный навык для диалогов в магазине и для ежедневной практики английского.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3760550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Сдача и счёт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сдачи развивает внимательность и уверенность при оплате. Такие упражнения помогают использовать числа, стоимость и вопрос How much? в реальных ситуациях без лишней сложности.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5500412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план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план на неделю или месяц помогает распределять деньги заранее. Он делает слова total, balance и amount понятными и полезными в устной речи на уроке.
</a:t>
            </a:r>
            <a:endParaRPr lang="en-US" sz="1077" dirty="0"/>
          </a:p>
        </p:txBody>
      </p:sp>
      <p:sp>
        <p:nvSpPr>
          <p:cNvPr id="14" name="Text 6"/>
          <p:cNvSpPr txBox="1"/>
          <p:nvPr/>
        </p:nvSpPr>
        <p:spPr>
          <a:xfrm>
            <a:off x="7240274" y="2391060"/>
            <a:ext cx="1633800" cy="19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цель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ученика есть одна ясная цель, проще говорить о saving up for something. Это укрепляет мотивацию и делает английские фразы о деньгах более осмысленными.
</a:t>
            </a:r>
            <a:endParaRPr lang="en-US" sz="10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Pocket money: a small amount, a big lesson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карманных денег учит не только словам про покупки и числа, но и важным жизненным навыкам: планировать, сравнивать, откладывать и делать разумный выбор каждый день.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2026-05-30T21:47:41Z</dcterms:created>
  <dcterms:modified xsi:type="dcterms:W3CDTF">2026-05-30T21:47:41Z</dcterms:modified>
</cp:coreProperties>
</file>