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image" Target="../media/image-15-14.png"/><Relationship Id="rId15" Type="http://schemas.openxmlformats.org/officeDocument/2006/relationships/image" Target="../media/image-15-15.png"/><Relationship Id="rId16" Type="http://schemas.openxmlformats.org/officeDocument/2006/relationships/image" Target="../media/image-15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9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настоящего времени: слова, которые показывают жизнь сейчас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узнавать глаголы, которые живут в настоящем времени.
</a:t>
            </a:r>
            <a:endParaRPr lang="en-US" sz="39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глаголы настоящего времени встречаются каждый день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слышим их в разговоре, читаем в сказках и видим в школьных заданиях. Мама готовит обед, ученики читают, птицы поют, кот спит на подоконнике — и вокруг сразу становится понятно, что происходит сейчас.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глагол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— это часть речи, которая называет действие или состояние: бежит, смеётся, спит, думает. Без него предложение часто звучит как недосказанная подсказка.
</a:t>
            </a:r>
            <a:endParaRPr lang="en-US" sz="1475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отвечают на вопросы что делать? что сделать? что делает? что делают? По этим вопросам легко найти слово, которое показывает, что делает предмет или человек.
</a:t>
            </a:r>
            <a:endParaRPr lang="en-US" sz="1461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глагол часто оказывается главным словом. Именно он помогает увидеть картинку: кто-то рисует, считает, слушает или просто тихо отдыхает.
</a:t>
            </a:r>
            <a:endParaRPr lang="en-US" sz="1539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настоящее время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стоит в настоящем времени, если действие происходит сейчас или повторяется обычно: читаю, рисует, играют, светит. Такие слова словно говорят: «Это происходит прямо у нас на глазах!»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подходят вопросы что делает? что делают? На картинке легко представить детей с книгой, тетрадью или мячом, потому что такие действия сразу узнаются без подсказок.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настоящего времени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глагол отвечает на вопрос что делаю? или что делаем?, он показывает действие от первого лица. Так говорит тот, кто сам что-то делает прямо сейчас.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что делаешь? и что делаете? помогают обратиться ко второму лицу. Они нужны, когда мы спрашиваем собеседника, что он делает или что делают сразу несколько людей.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что делает? и что делают? показывают третье лицо. Они помогают рассказать о ком-то другом: об одном человеке, животном или о многих предметах и людях.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вопросам можно быстро найти глагол в предложении. Это удобно: сначала задаём вопрос, потом ищем слово-действие, и оно почти само подмигивает нам.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 число глагола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настоящего времени меняются по лицам: первое, второе и третье. Так мы понимаем, кто именно выполняет действие — я, ты, он, мы, вы или они.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изменяются по числам: единственное и множественное. Сравни: я пишу — мы пишем, ты читаешь — вы читаете. Смысл действия тот же, а участников становится больше или меньше.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глагола подсказывает лицо и число, словно маленький указатель. Благодаря ему можно не перепутать, кто сейчас рисует, поёт, считает или играет.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769" y="1328100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8350" y="1328100"/>
            <a:ext cx="517725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71330"/>
            <a:ext cx="754800" cy="60384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9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глаголов в настоящем времени
</a:t>
            </a:r>
            <a:endParaRPr lang="en-US" sz="2997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1-го спряжения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глаголов 1-го спряжения часто встречаются окончания -у, -ю, -ешь, -ет, -ем, -ете, -ут, -ют. Они помогают узнать форму слова и не потеряться в предложении.
</a:t>
            </a:r>
            <a:endParaRPr lang="en-US" sz="122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2-го спряжения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0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глаголов 2-го спряжения часто встречаются окончания -у, -ю, -ишь, -ит, -им, -ите, -ат, -ят. Эти окончания тоже работают как подсказки для внимательного читателя.
</a:t>
            </a:r>
            <a:endParaRPr lang="en-US" sz="120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в слове
</a:t>
            </a:r>
            <a:pPr algn="ctr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строит, поют, пишешь и бегают окончание показывает, кто действует и сколько их. Оно помогает быстро узнать форму глагола, будто включает маленький свет.
</a:t>
            </a:r>
            <a:endParaRPr lang="en-US" sz="1252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окончание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окончание совпадает с вопросом и лицом, слово легче определить. Это особенно удобно в коротких предложениях, где глагол прячется среди других слов и тихо ждёт, пока его найдут.
</a:t>
            </a:r>
            <a:endParaRPr lang="en-US" sz="120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рисую дом, дерево и солнце, а на листе появляется целая картинка. Рядом лежат цветные карандаши, и работа идёт прямо сейчас. Такой эпизод легко представить в классе или дома за столом.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в руке, и рисунок оживает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 читаешь задание, потом быстро собираешь тетради и идёшь к окну. Вокруг ученики разговаривают, смеются и торопятся на перемену. На такой иллюстрации хорошо видно школьную жизнь без скуки.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Перемена, когда всё движется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играем во дворе, вы прыгаете через скакалку, а они бегают по площадке. Здесь всё в движении, как в настоящем маленьком спортивном празднике. Картинка получается живой и очень весёлой.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команды на площадке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глаголов из жизни школьника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меняется, а что остаётся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настоящем времени у глагола обычно меняется окончание, а основа слова остаётся похожей. Поэтому легко узнать, что читаю, читаешь и читают — это одно и то же действие.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читать даёт разные формы: читаю, читаешь, читает, читаем, читаете, читают. Форма меняется, но само действие остаётся прежним — кто-то читает книгу или текст.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помогает понять, кто выполняет действие: я, ты, он, мы, вы или они. Это как маленький указатель, который подсказывает без лишних слов.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глагол в предложении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Задай вопрос
</a:t>
            </a:r>
            <a:pPr algn="ctr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спроси: что делает? что делают? Так становится ясно, какое слово в предложении может быть глаголом.
</a:t>
            </a:r>
            <a:endParaRPr lang="en-US" sz="1175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Посмотри, какое слово называет действие. В предложении Маша аккуратно пишет в тетради это слово — пишет.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Найди слово-действие
</a:t>
            </a:r>
            <a:endParaRPr lang="en-US" sz="1045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Проверь время
</a:t>
            </a:r>
            <a:pPr algn="ctr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действие происходит сейчас, значит, перед тобой глагол настоящего времени. Он уже успел показать, что происходит прямо в этот момент.
</a:t>
            </a:r>
            <a:endParaRPr lang="en-US" sz="984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проверка: настоящее ли это время?
</a:t>
            </a:r>
            <a:endParaRPr lang="en-US" sz="2672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 вопросу, смыслу, окончанию и форме лица быстро узнать глагол настоящего времени.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вопросов помогают быстро узнать глагол настоящего времени.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показывают, кто действует: один человек или несколько. По ним удобно отличать слово действия от похожих слов-состояний.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урока: вопросы к глаголам настоящего времени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делают рассказ живым
</a:t>
            </a:r>
            <a:endParaRPr lang="en-US" sz="2927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появляются глаголы настоящего времени, читатель будто видит сцену своими глазами: всё происходит здесь и сейчас, а не где-то далеко.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сделать картину ясной и тёплой. Даже обычный школьный двор сразу оживает, если там светит солнце, бегают дети и шуршат листья.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подсказки в окончаниях
</a:t>
            </a:r>
            <a:endParaRPr lang="en-US" sz="2938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глаголов в 3-м лице единственного числа часто слышатся и пишутся окончания -ет или -ит. Они помогают быстро узнать форму слова и не ошибиться.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часто встречаются окончания -ут, -ют, -ат, -ят. По ним легко понять, что действие выполняют несколько человек или предметов.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изменяется, проверь его лицо и число: я, ты, он, мы, вы, они. Это маленькая подсказка для внимательного ученика.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не стоит угадывать наугад. Лучше произнести слово, задать вопрос и посмотреть, какая форма подходит в предложении.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625" y="1295008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82338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26825" y="1285325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14506" y="1285325"/>
            <a:ext cx="604013" cy="6903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683612" y="1295008"/>
            <a:ext cx="754800" cy="670933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для тренировки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Читаю
</a:t>
            </a:r>
            <a:pPr algn="ctr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говорят, когда человек сейчас читает книгу, задачу или короткий рассказ. Слово помогает увидеть тихое и внимательное действие.
</a:t>
            </a:r>
            <a:endParaRPr lang="en-US" sz="1294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Пишешь
</a:t>
            </a:r>
            <a:pPr algn="ctr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удобно искать в тетради или дневнике. Оно показывает, что действие выполняет один человек, который что-то записывает.
</a:t>
            </a:r>
            <a:endParaRPr lang="en-US" sz="1286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Поют
</a:t>
            </a:r>
            <a:pPr algn="ctr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слышится несколько голосов сразу. Слово называют, когда люди или птицы издают мелодичные звуки прямо в этот момент.
</a:t>
            </a:r>
            <a:endParaRPr lang="en-US" sz="1336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Бегают
</a:t>
            </a:r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о движении, которое повторяется или происходит сейчас. Слово легко представить на площадке, стадионе или во дворе.
</a:t>
            </a:r>
            <a:endParaRPr lang="en-US" sz="1223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
</a:t>
            </a:r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обращено ко многим людям сразу. Оно часто звучит, когда нужно попросить внимательно посмотреть на доску, рисунок или сцену.
</a:t>
            </a:r>
            <a:endParaRPr lang="en-US" sz="12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 словах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действие видно глазами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движения особенно понятны детям: идёт, бежит, летят, плывёт. Их легко представить, будто картинка уже движется перед глазами.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удобно запоминать по простым сценам. Бегущий ребёнок, птицы в небе, кораблик на воде и осторожный кот сразу подсказывают нужный глагол.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картины помогают запомнить
</a:t>
            </a:r>
            <a:endParaRPr lang="en-US" sz="1534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нужны глаголы настоящего времени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они помогают быстро и понятно сообщить, что происходит сейчас. С ними речь звучит живо, как будто собеседник стоит рядом.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и сказках такие глаголы делают героев подвижными. Читатель легко видит, кто смеётся, думает, бежит или ждёт у окна.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правилах и объяснениях они тоже полезны: показывают последовательность действий и помогают не потерять смысл даже в сложной фразе.
</a:t>
            </a:r>
            <a:endParaRPr lang="en-US" sz="15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глагол в предложении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757375" y="1099962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спокойно прочитать фразу целиком и понять, о чём она. Так легче заметить слово, которое называет действие.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Прочитать предложение
</a:t>
            </a:r>
            <a:endParaRPr lang="en-US" sz="995" dirty="0"/>
          </a:p>
        </p:txBody>
      </p:sp>
      <p:sp>
        <p:nvSpPr>
          <p:cNvPr id="8" name="Text 2"/>
          <p:cNvSpPr txBox="1"/>
          <p:nvPr/>
        </p:nvSpPr>
        <p:spPr>
          <a:xfrm>
            <a:off x="3837427" y="2831612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Задать вопрос
</a:t>
            </a:r>
            <a:pPr algn="ctr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спроси: что делает? что делают? Если слово отвечает на такой вопрос, оно подходит для проверки как глагол.
</a:t>
            </a:r>
            <a:endParaRPr lang="en-US" sz="1175" dirty="0"/>
          </a:p>
        </p:txBody>
      </p:sp>
      <p:sp>
        <p:nvSpPr>
          <p:cNvPr id="9" name="Text 3"/>
          <p:cNvSpPr txBox="1"/>
          <p:nvPr/>
        </p:nvSpPr>
        <p:spPr>
          <a:xfrm>
            <a:off x="5725712" y="128611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действие происходит сейчас, слово действительно относится к настоящему времени. В предложениях про кота и детей это видно сразу.
</a:t>
            </a:r>
            <a:pPr algn="ctr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смысл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настоящего времени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настоящего времени называет действие, которое происходит сейчас, или то, что повторяется обычно. Это самый главный смысловой признак.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отвечает на вопросы что делает? что делают? Иногда помогают и другие формы: что делаю? что делаем?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глагол изменяется по лицам и числам. По окончанию можно понять, кто выполняет действие: я, ты, он, мы, вы или они.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подходит по смыслу, вопросу и окончанию, его можно уверенно назвать глаголом настоящего времени.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Запомним главное без зубрёжки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настоящего времени легко узнать по вопросу, смыслу, лицу, числу и окончанию. Они делают речь яркой, понятной и помогают рассказу идти прямо сейчас.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2026-05-21T23:31:57Z</dcterms:created>
  <dcterms:modified xsi:type="dcterms:W3CDTF">2026-05-21T23:31:57Z</dcterms:modified>
</cp:coreProperties>
</file>