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Homo sapiens и как он изменил мир?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современного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 — это наш вид, появившийся в Африке около 300 тысяч лет назад. Его узнают по высокому лбу, более лёгкому скелету и развитому мышлению, речи и умению жить в группе.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4–2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ходили на двух ногах и жили в Африке. Их мозг был небольшим, но они уже приспосабливались к жизни в меняющейся природе.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начал изготавливать простейшие каменные орудия. Это помогало разделывать пищу и лучше использовать найденные ресурсы.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1,9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научился использовать огонь и расселяться на большие расстояния. Он стал одним из самых успешных древних людей.
</a:t>
            </a:r>
            <a:endParaRPr lang="en-US" sz="1254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всех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суровом климате, а Homo sapiens появился последним и распространился по всей Земле, став самым многочисленным видом людей.
</a:t>
            </a:r>
            <a:endParaRPr lang="en-US" sz="12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жили разные виды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видно, что виды сменяли друг друга не строго по одному сценарию: некоторые существовали одновременно.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позже большинства древних людей, а неандертальцы исчезли сравнительно недавно — около 40 тысяч лет назад.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антропологии и археологии; примерные даты по учебным материалам
</a:t>
            </a:r>
            <a:endParaRPr lang="en-US" sz="6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родина современного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древнейших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самые ранние останки Homo sapiens в разных частях Африки. Среди известных находок — Марокко, Эфиопия и Кения. Эти открытия помогают понять, что история современного человека началась не в одном месте, а на большом континенте.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где можно было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Древним людям нужны были вода, пища и укрытие. В Африке рядом существовали саванны, леса, озёра и реки, поэтому группы людей могли менять места стоянок в зависимости от сезона и условий.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первых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находки на карте, станет видно, что они тянутся через восток и север Африки. Такое изображение показывает не только места раскопок, но и то, как учёные связывают их между собой по возрасту и географии.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Homo sapiens появился именно в Африке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перемены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 менялся нередко, и людям приходилось быстро перестраивать образ жизни. Те, кто лучше приспосабливался к новым условиям, чаще выживали и передавали свои навыки потомкам.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степи, берега рек и озёр давали пищу, воду и укрытие. Благодаря такому разнообразию люди учились искать новые ресурсы и не зависеть от одного места.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зависело от сотрудничества. Те группы, где люди делились добычей, вместе защищались и помогали друг другу, имели больше шансов пережить трудные времена.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Успешными становились те, кто быстрее осваивал новые способы охоты, изготовления орудий и поведения в природе. Обучение помогало людям не только выживать, но и развиваться.
</a:t>
            </a:r>
            <a:endParaRPr lang="en-US" sz="1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появился современный человек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изменения среды привели к развитию Homo sapiens и его расселению.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Homo sapiens отличался от древних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sapiens был более округлый череп, высокий лоб и слабее выраженные надбровные дуги. Лицо стало менее массивным, а подбородок — заметнее.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современного человека был менее тяжёлым, чем у многих древних людей. Это помогало двигаться свободнее и легче переносить долгие переходы.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не только реагировал на события, но и заранее продумывал, что делать. Такое умение помогало на охоте, в дороге и при устройстве стоянок.
</a:t>
            </a:r>
            <a:endParaRPr lang="en-US" sz="1228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учились друг у друга и передавали знания детям. Благодаря этому полезные навыки не терялись, а накапливались из поколения в поколение.
</a:t>
            </a:r>
            <a:endParaRPr lang="en-US" sz="12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Homo sapiens и неандертальца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двух видов людей и помогает увидеть, почему Homo sapiens оказался более гибким.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были умелыми охотниками и пользовались орудиями, но Homo sapiens лучше приспосабливался к разным средам и шире расселялся.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школьного курса истории и антропологии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древних людей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пластины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каменные пластины помогали резать, скоблить и обрабатывать материалы точнее, чем самые ранние грубые орудия. Они стали важным шагом к более умелой работе с камнем.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Наконечники копий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наконечники делали охоту безопаснее и успешнее. С их помощью можно было добывать крупную дичь и использовать оружие на большем расстоянии.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 крючки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иглы и крючки появились позже, когда люди научились делать очень точные инструменты. Они помогали шить одежду, ловить рыбу и выживать в холоде.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 из костей, зубов и камней показывают, что у людей развивались не только навыки выживания, но и культура. Украшения были важны для общения и самовыражения.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орудия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орудие расширяло возможности людей: помогало добывать пищу, защищаться и выполнять более точную работу.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орудия становились сложнее и эффективнее, а это повышало шансы людей на выживание в разных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археологии каменного века; примерная последовательность развития орудий
</a:t>
            </a:r>
            <a:endParaRPr lang="en-US" sz="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символы и культура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помогала людям быстро передавать сведения, договариваться во время охоты и распределять обязанности внутри группы, где успех зависел от согласованных действий.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рисунки и другие символы показывали, что люди умели не только выживать, но и выражать мысли, чувства и принадлежность к своей группе.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и обряды говорят о внимании к памяти умерших и к традициям. Это признак того, что люди задумывались о жизни и смерти.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помогала сохранять полезные знания и передавать их следующим поколениям. Благодаря этому люди учились быстрее, чем если бы каждый начинал всё заново.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 Homo sapiens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37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 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большие группы людей начали выходить из Африки и двигаться в новые области, приспосабливаясь к разным природным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358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люди оказались на пути в Европу и Азию. Этот регион стал важным переходным пунктом на древних маршрутах.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854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Азия, 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Homo sapiens заселил разные материки, преодолевая пустыни, моря и холодные зоны, где помогали опыт и гибкость поведения.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350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 —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поздними были территории Америки. Люди пришли туда после долгого пути через северо-восток Азии и приспособились к новым ландшафтам.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расселения современного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 были не прямыми: люди двигались постепенно, останавливались в удобных местах и осваивали новые территории шаг за шагом.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планеты стало возможным благодаря выносливости, умению ориентироваться и преодолевать природные преграды.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данным археологии и палеоантропологии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другими древними людьми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не жил в одиночестве: рядом существовали неандертальцы и денисовцы. Люди разных групп могли встречаться, а иногда и обмениваться опытом.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ДНК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людей вне Африки сохранилась небольшая доля генов неандертальцев и денисовцев. Это важное доказательство древних контактов между группами людей.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история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не похожа на одну прямую линию. Это сеть встреч, расселения и смешения, из которой и сложилось современное человечество.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и их вклад в историю человечества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 когда жили древние люди, чем они отличались и что из их наследия сохранилось у современных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людей внесли вклад в историю человечества, а некоторые их гены до сих пор помогают адаптироваться к 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археологии и генетики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Homo sapiens выжил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умел быстро менять поведение, если условия вокруг становились труднее. Это помогало находить еду, укрытие и безопасные способы охоты.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работали вместе, делили обязанности и поддерживали друг друга. Совместные действия делали группу сильнее и повышали шансы пережить трудные времена.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знания можно было не изобретать заново, а получать от старших. Так опыт накапливался и передавался детям и подросткам.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традиции и умение создавать орудия сделали жизнь людей более устойчивой. Культура стала таким же важным ресурсом, как сила и ловкость.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успеха современного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работали вместе: без речи было труднее договариваться, а без знаний — быстрее учиться новым способам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вклад дают сотрудничество и обмен знаниями, потому что именно они усиливали возможности всей группы.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первобытного общества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узнают о древнем человеке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черепа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костям и черепам учёные определяют внешний вид древних людей, их возраст, особенности строения и то, как они были приспособлены к 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 костяные орудия, а также следы стоянок показывают, чем занимались люди, где жили и как добывали пищу.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находок определяют по слоям, в которых их обнаружили. Чем глубже слой, тем обычно древнее предметы, если слои не нарушены.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узнать родство между древними и современными людьми. Каждая новая находка уточняет картину происхождения и расселения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Африки — к человечеству всей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 в Африке около 300 тысяч лет назад, а затем расселился по Земле. Его успех обеспечили мозг, речь, сотрудничество, орудия и культура.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2026-06-02T04:40:52Z</dcterms:created>
  <dcterms:modified xsi:type="dcterms:W3CDTF">2026-06-02T04:40:52Z</dcterms:modified>
</cp:coreProperties>
</file>