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 правилам — и получаем один ответ!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 выражениях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порядок действий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правил один и тот же пример может «спорить» сам с собой. Порядок действий помогает считать шаг за шагом: сначала скобки, потом умножение и деление, а в конце сложение и вычитание.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внутри скобок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словно говорят: «Посмотри сюда первым делом». Всё, что спрятано внутри них, считается раньше остальных знаков. Поэтому пример сразу становится понятнее, а ответ — верным и аккуратным.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примера — два разных пути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5 × (2 + 3) сначала складываем 2 и 3, получаем 5, а потом умножаем 5 × 5. В примере 5 × 2 + 3 правило уже другое: сначала умножение, затем сложение.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— первый сигнал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цепочка действий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вычислений в коротком и длинном выражении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умножение раньше сложения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показывает повторяющееся сложение, поэтому его считают раньше. Так выражение читается правильно, а ответ не «съезжает» в сторону.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4 + 3 × 2 сначала нужно найти 3 × 2. Только потом прибавляем 4, и получается 10, а не случайное число.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начать с левого числа и не смотреть на знак, легко ошибиться. Поэтому умножение всегда стоит раньше сложения, даже в коротких примерах.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умножение идут рядом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стоят на одной ступеньке. В примере 12 ÷ 3 × 2 сначала считаем 12 ÷ 3, а потом получившийся ответ умножаем на 2.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деление не главнее умножения, а умножение не опережает деление. Они дружат и выполняются по порядку записи слева направо.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сначала скобки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во вложенном выражении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688" y="3265225"/>
            <a:ext cx="290925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869" y="3265225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уровне есть несколько действий, их считают в том порядке, как они написаны. Сначала смотрим на первое слева действие.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20 ÷ 5 × 2 сначала выполняем деление, потом умножение. Такой порядок помогает не перепутать соседние знаки.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умножение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работает и для сложения с вычитанием. Когда действия одного уровня стоят рядом, они не спорят — просто идут по очереди.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правила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направо считать легко: взгляд двигается как поезд по рельсам. Так меньше шансов ошибиться и пропустить важный знак.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слева направо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минус — это действие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минус ставят перед числом, и тогда он уже не действие, а знак числа. Такой вариант встречается позже, поэтому сейчас важно не путать его с вычитанием.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между числами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 классе чаще всего минус стоит между двумя числами и означает вычитание. Например, в 9 − 4 = 5 он показывает, что из девяти убрали четыре.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7 + 2 × 4 сначала считаем 2 × 4 = 8, а потом прибавляем 7. Получается 15 — всё по правилу, без сюрпризов.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18 − 6 ÷ 3 сначала выполняем деление 6 ÷ 3 = 2. Затем вычитаем 2 из 18 и получаем 16.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10 − 2 × 3 сначала нужно умножение: 2 × 3 = 6. После этого остаётся 10 − 6 = 4. Правило снова работает точно.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 скобок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проверки ответа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скобки, затем отмечают умножение и деление, после этого проверяют сложение и вычитание.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69758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925" y="3095200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по порядку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 только слева направо и забывает, что скобки и умножение могут быть важнее. Из-за этого выражение начинает «спорить» само с собой и даёт неверный ответ.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пропустить скобки, действие внутри них останется несчитанным. Тогда пример решается не по правилу, а по догадке, а это в математике плохой помощник.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Спешат начать со сложения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сначала складывает числа, хотя в примере есть умножение или деление. Но такие знаки стоят раньше сложения, поэтому начинать нужно не с них.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шаги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ещё раз пройтись по примеру глазами. Тогда легче заметить пропущенное действие, перепутанный знак или слишком раннее вычисление.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подсказка для запоминания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Представь, что знаки стоят в очереди: сначала проходят те, кто живёт в скобках. Потом быстро шагают × и ÷, а уже после них — спокойные + и −.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держать в голове такую очередь, пример не пугает. Глаза сразу ищут нужную группу знаков, и решение идёт по порядку, как по лесенке.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решения длинного примера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выражения 20 − 4 × (3 + 2) показывает, что длинный пример состоит из нескольких коротких шагов.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3 пакета по 4 яблока. Сначала понимаем, сколько яблок в пакетах вместе, и только потом двигаемся дальше.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добавляем ещё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найденному количеству прибавляют 2 яблока. Так получается полный ответ без лишней путаницы.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 задаче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же порядок помогает в играх и покупках: сначала один шаг, потом следующий. Тогда счёт получается понятным и честным.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замечают глаза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взгляд находит скобки, потом знаки умножения и деления, а уже после — сложение и вычитание. Так выражение сразу становится понятнее.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важные знаки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6 + 2 × (1 + 3) глаза сначала видят скобки. Потом легко перейти к ×, а затем спокойно добраться до +.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одинаковые действия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шаге несколько действий одного уровня, их считают слева направо, как написано в примере.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проверочных шага помогают не забыть ни одно действие и спокойно решить большинство примеров во втором 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порядка действий в математике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помещается в три коротких шага, его легко запомнить и быстро применить. Это особенно удобно на уроке и при самостоятельной проверке.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6 + 2 × 5 сначала хочется посчитать всё по порядку записи, но так делать нельзя. Сначала находят 2 × 5, а потом прибавляют 6. Получается короткий и ясный путь к ответу, без лишних прыжков.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умножением впереди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15 ÷ 3 + 4 помогает увидеть, что деление не ждёт очереди до конца. Сначала 15 ÷ 3, затем прибавляют 4. Такой пример удобно решать шаг за шагом, как будто поднимаешься по аккуратной лесенке.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делением и сложением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8 + (7 − 2) × 3 сначала раскрываются скобки, потом идёт умножение, и только после этого сложение. Здесь особенно видно, как маленький пример внутри больших чисел меняет весь результат.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 скобками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 класса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ошибаться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простую очередность действий, любой пример становится понятным. Скобки, потом × и ÷, затем + и − — и ответ получается точным, как по волшебной инструкции.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2026-05-20T15:49:22Z</dcterms:created>
  <dcterms:modified xsi:type="dcterms:W3CDTF">2026-05-20T15:49:22Z</dcterms:modified>
</cp:coreProperties>
</file>