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Вакуоли: строение, функции и значение для клетки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Мембранные органоиды, определяющие жизнь растительной клетки, грибов и простейших.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клетке нужны вакуоли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 — не пустота, а активный центр хранения, осморегуляции и защиты. У зрелой растительной клетки она может почти полностью заполнять внутреннее пространство, задавая форму, упругость и условия для нормальной жизнедеятельности.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вакуоли и тонопласт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мембрана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окружена тонопластом — специальной мембраной, которая отделяет её содержимое от цитоплазмы и регулирует обмен веществ между этими компартментами.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сок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находится клеточный сок: вода, соли, сахара, органические кислоты, ферменты и пигменты. Его состав меняется в зависимости от типа клетки и её состояния.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Тонопласт содержит каналы и переносчики, которые пропускают одни вещества и задерживают другие. Благодаря этому вакуоль поддерживает ионный баланс и химическую стабильность клетки.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Мембранные насосы перекачивают ионы водорода в вакуоль, создавая кислую реакцию содержимого. Это важно для хранения веществ, работы ферментов и внутриклеточного расщепления.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вакуоль растительной клетки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внутренний объём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зрелых клеток листа, стебля и плодов обычно формируется одна центральная вакуоль, которая занимает почти всё внутреннее пространство и оттесняет цитоплазму к краям.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тургора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Накопленная в вакуоли вода создаёт давление на клеточную стенку. Именно оно обеспечивает упругость тканей, помогает листьям сохранять форму и поддерживает нормальный рост.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обезвоживания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потере воды объём вакуоли уменьшается, тургор падает, а клетки перестают удерживать форму. Поэтому листья и молодые побеги быстро теряют свежий вид.
</a:t>
            </a:r>
            <a:endParaRPr lang="en-US" sz="108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объёма вакуоли в клетках разных организмов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не только размер, но и биологическую значимость вакуольной системы для разных групп организмов.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вакуоль занимает наибольшую долю объёма, а у животных сохраняется в виде мелких временных пузырьков.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цитологии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488" y="2164290"/>
            <a:ext cx="165375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1425" y="2195395"/>
            <a:ext cx="206700" cy="16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837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6275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8700" y="2174725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вакуолей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825" y="257651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накапливают воду и растворённые вещества, помогая клетке переживать колебания влажности и сохранять устойчивое внутреннее состояние.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7142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Осморегуляция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регулируют концентрацию ионов и осмотическое давление, что особенно важно для поддержания равновесия между клеткой и окружающей средой.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73837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изолируют токсичные соединения, тяжёлые металлы и горькие вещества, уменьшая их вред для цитоплазмы и всего организма.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37627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Внутриклеточное расщепление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вакуолей могут работать ферменты, которые разрушают макромолекулы и перерабатывают ненужные клетке вещества.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6978700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Пигменты и запасы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растений в вакуолях сосредоточены антоцианы, алкалоиды, дубильные вещества и другие соединения, важные для окраски и защиты.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вакуоль поддерживает тургор клетки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воды и его влияние на упругость растительной ткани.
</a:t>
            </a:r>
            <a:endParaRPr lang="en-US" sz="1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и окраска растений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4763075" y="2349451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пигменты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Антоцианы и другие красящие вещества часто сосредоточены именно в вакуолях клеток лепестков, плодов и листьев, а не в цитоплазме.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58075" y="3114275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цвет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Кислотность вакуолярного сока влияет на оттенки красного, синего и фиолетового цветов, поэтому окраска растения может заметно различаться даже при сходных пигментах.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58075" y="3879091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лепестки помогают привлекать опылителей, а заметная окраска плодов облегчает их распознавание животными, которые распространяют семена.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вакуолей у разных организмов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вакуоли выполняют разные роли в зависимости от строения клетки и образа жизни организма.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развитая вакуольная система характерна для растений и простейших, где она особенно важна для выживания и обмена веществ.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цитологии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Пищеварительные и сократительные вакуоли у простейших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Пищеварительные вакуоли содержат ферменты, которые расщепляют захваченные частицы пищи. Так клетка получает питательные вещества после их внутриклеточного переваривания.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избытка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Сократительные вакуоли собирают лишнюю воду и выводят её наружу. Это особенно важно для амёбы и инфузории, живущих в пресной воде.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разрыва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пресной воде вода постоянно поступает в клетку по осмосу. Без сократительной вакуоли её объём быстро увеличился бы настолько, что клетка могла бы повредиться.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как клеточный склад веществ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 растворённых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служит внутренним хранилищем для сахаров, аминокислот, ионов калия и кальция, органических кислот и других растворённых соединений, которые клетка может использовать при изменении условий среды.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для прорастания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семенах, клубнях и луковицах вакуоль помогает сохранять запасные вещества до начала роста. Затем эти соединения постепенно расходуются на формирование новых клеток и тканей.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Перераспределение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участвует в временном накоплении и последующей передаче веществ между органоидами. Благодаря этому клетка поддерживает обмен веществ без лишней нагрузки на цитоплазму.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продуктов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полезных соединений, вакуоль может удерживать и продукты обмена, которые нужно изолировать. Это позволяет клетке безопасно перерабатывать вещества и сохранять внутреннее равновесие.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накапливают вакуоли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вакуолярного содержимого меняется в зависимости от вида клетки и её состояния, но вода и ионы почти всегда остаются основой клеточного сока.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составляют вода и ионы: именно они определяют осморегуляцию, а сахара, пигменты и защитные вещества выполняют вспомогательные функции.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цитологии; качественное обобщение типичного состава вакуолярного сока
</a:t>
            </a:r>
            <a:endParaRPr lang="en-US" sz="78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клетки через вакуоль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молодую растительную клетку вода входит через мембраны и постепенно накапливается в вакуоли. Это увеличивает внутренний объём без быстрого наращивания массы цитоплазмы.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Растяжение стенки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заполнения вакуоли клеточная стенка испытывает давление изнутри и растягивается. Так усиливается удлинение клеток корня и побега, особенно в зонах активного роста.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Экономичный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вакуоли растение может быстро увеличивать размеры, расходуя меньше строительных веществ на образование новой цитоплазмы. Поэтому рост остаётся относительно экономичным и эффективным.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обновление вакуолей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динамику вакуольной системы: от мелких пузырьков до зрелой вакуоли и её постоянного обновления.
</a:t>
            </a:r>
            <a:endParaRPr lang="en-US" sz="10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как защита от неблагоприятных веществ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барьер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клетку попадают соли тяжёлых металлов или другие вредные соединения, вакуоль изолирует их от цитоплазмы. Это снижает риск повреждения ферментов и мембран. На схеме можно показать, как опасное вещество уходит в отдельный внутренний отсек.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сок как сигнал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растений вакуоли накапливают горькие или ядовитые вещества, которые делают ткань менее привлекательной для травоядных. Такой химический «замок» помогает растению пережить поедание и сохранить жизнеспособные клетки.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334" y="1581850"/>
            <a:ext cx="5043881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вакуолярного сока и его значение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цитологии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вакуолярного сока и их функции в клетке.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Вакуолярный сок одновременно поддерживает жизнь клетки, участвует в окраске и хранении веществ, а также помогает в защите и внутриклеточном обмене.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вакуолей в ходе жизни клетки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2744800" y="2288994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роста мелкие вакуоли сливаются, формируя крупную центральную вакуоль. Она начинает занимать основное пространство клетки и усиливает её тургор.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243278" y="3882200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Молодая клетка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жизненного цикла вакуоли обычно мелкие и многочисленные. Они ещё не образуют единого крупного объёма, но уже участвуют в обмене веществ и накоплении воды.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5257025" y="3247668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и стресс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стареющих клетках возрастает роль вакуолярного расщепления, а при неблагоприятных условиях меняются pH, объём и состав содержимого. Это помогает клетке приспосабливаться к внешней среде.
</a:t>
            </a:r>
            <a:endParaRPr lang="en-US" sz="8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вакуоли с осмотическим давлением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концентрации растворённых веществ в вакуоли особенно заметно в тканях, которые быстро теряют воду при жаре или засухе.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концентрация веществ в вакуоли, тем сильнее приток воды и выше тургор; при обезвоживании упругость тканей резко снижается.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цитологии; схема зависимости осмотического давления и тургора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4856" y="1773923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52748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52748"/>
            <a:ext cx="206700" cy="206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знаний о вакуолях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работы вакуолей помогает объяснять, как растения переносят засуху, накапливают воду и сохраняют упругость тканей. Это важно при выборе сортов для жаркого и сухого климата.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урожая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вакуолей влияет на сочность, вкус и внешний вид плодов. При хранении урожая изменения вакуолярного содержимого помогают объяснить потерю упругости и ухудшение качества.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вакуолей полезно для селекции и клеточных технологий, где важно управлять накоплением пигментов, сахаров и защитных веществ. Это расширяет возможности создания нужных признаков у растений.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 вакуолях позволяет лучше понимать детоксикацию, устойчивость к солям и реакцию на неблагоприятные условия. Это помогает объяснять, почему клетки повреждаются не одинаково при стрессе.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вакуолях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 — это не пустое пространство, а активный органоид, который хранит вещества, защищает клетку и регулирует её водный режим. Именно она во многом определяет работу и приспособленность клетки.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2026-06-01T20:26:02Z</dcterms:created>
  <dcterms:modified xsi:type="dcterms:W3CDTF">2026-06-01T20:26:02Z</dcterms:modified>
</cp:coreProperties>
</file>