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живые организмы: основные темы урока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построены из клеток и химических веществ, обеспечивающих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клеточной структуры живых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увидел клетки через микроскоп. XIX век ознаменовался созданием клеточной теории Шлейденом и Шванном. Сегодня известно, что все живые организмы имеют схожую клеточную основу, несмотря на различия в размерах или среде.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клетки – строительной единицы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воспринимают внешние сигналы и отвечают на раздражители, что позволяет организму адаптироваться к окружающей среде. Они также обеспечивают рост и восстановление тканей.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– базовый элемент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состоит из одной или многих клеток, которые обеспечивают его существование. Клетки участвуют в питании, дыхании и размножении, поддерживая жизнедеятельность.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есть основные компоненты: мембрана, цитоплазма, ядро и органоиды. Эти части работают совместно для поддержания её жизнеспособности.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и их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и их уникальные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амёбы и инфузории состоят из одной клетки, выполняющей все жизненные функции самостоятельно. Их размер и форма сильно различаются.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 специализация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грибы и животные имеют множество клеток с разными формами и функциями, такими как мышечные клетки для движения и нервные — для передачи сигналов.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бывают круглой, вытянутой, звёздчатой формы. Размеры варьируются от 0,001 мм у бактерий до 0,1 мм у некоторых животных клеток.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 и их функции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оболочка, защищающая клетку и контролирующая прохождение веществ внутрь и наружу.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содержимое клетки, где происходят все биохимические реакции и движение органелл.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клеткой с наследственной информацией, содержащей ДНК.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структуры: митохондрии для энергии, рибосомы для синтеза белков, комплекс Гольджи для переработки веществ.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вещества клетки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компонент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массы клетки составляет вода, которая обеспечивает среду для химических реакций и транспорт веществ внутри клетки.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и неорганические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включают белки, жиры, углеводы, нуклеиновые кислоты, выполняющие разнообразные функции. Минералы и соли, как неорганические вещества, участвуют в обменных процессах.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веществ в клетке (диаграмма)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жизненные процессы, а белки формируют структуру и ферменты. Жиры используются как энергия и компоненты мембран.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и белков подчёркивает их важность для поддержания жизнедеятельности клетки.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клеточной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воды в клетках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необходимые вещества, облегчая их транспорт по всей клетке и обеспечивая условия для химических реакций.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температуру внутри организма, предотвращая перегрев и сохраняя стабильные условия для клеточных процессов.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до 90% воды, что помогает поддерживать форму клетки и облегчает обмен веществ.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ключевые компоненты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особые белки, ускоряют химические реакции внутри клетки, обеспечивая её жизнедеятельность и адаптацию к изменениям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функция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оболочки клетки и внутренний каркас, определяя её форму и прочность. Например, кератин — основа волос и ногтей.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регуляторы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белки, например инсулин, выступают в роли гормонов, регулирующих важные процессы организма, такие как уровень сахара в крови.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как быстрое топливо 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энергия для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быстро преобразуется в энергию, необходимую для активной жизнедеятельности клетки и выполнения её функций.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углеводы в 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крахмал, а животные — гликоген, которые служат резервом энергии при необходимости.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основа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придаёт прочность клеткам растений, обеспечивая защиту и поддержку тканей растения.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 в поддержании жизни организма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подкожного жира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слой жира действует как теплоизоляция, предотвращая переохлаждение тела. Он также смягчает удары, защищая внутренние органы от повреждений при механическом воздействии.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для длительных периодов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аккумулируются в клетках как источник энергии, который организм может использовать при недостатке пищи. Этот запас обеспечивает работу мышц и органов в период голодания или интенсивной нагрузки.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молекулы входят в состав клеточных мембран, обеспечивая их прочность и эластичность. Это необходимо для нормального обмена веществ и защиты внутреннего содержимого клетки.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хранители наследственной информации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молекула, содержащая инструкции для формирования всех клеточных структур и управления процессами жизнедеятельности организма.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работает как посредник: она переносит информацию из ДНК и участвует в синтезе белков, необходимых для функционирования клетки.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в ДНК передаётся потомкам, сохраняя черты и особенности вида на протяжении поколений.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растительных и животных клеток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оболочку и специализированные органоиды, обеспечивающие фотосинтез. Животные клетки более разнообразны по форме и содержат мелкие вакуоли.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связаны с функциями клеток: у растений — поддержка и фотосинтез, у животных — активное взаимодействие и движение.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ключевых органоидов клетки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энергию, необходимую для жизнедеятельности клетки. Они играют важную роль в метаболических процессах и поддержании активности клеток.
</a:t>
            </a:r>
            <a:endParaRPr lang="en-US" sz="778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осуществляют сборку белков из аминокислот, следуя инструкциям РНК. Эти белки выполняют функции строения, защиты и управления процессами в клетке.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— сортировщик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упаковывает и распределяет вещества внутри клетки, обеспечивая правильную доставку необходимых компонентов к разным органоидам и за её пределы.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очистители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ненужные или повреждённые молекулы. Они помогают поддерживать чистоту и порядок внутри клетки, удаляя мусор.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внутри клетки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транспорта и обмена веществ в клетке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бактерий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организмы, не имеющие оформленного ядра; их генетический материал находится в кольцевой ДНК, расположенной в цитоплазме.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органоидов означает, что все жизненные процессы проходят непосредственно в клеточной цитоплазме.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бактерий происходит просто и быстро через удвоение ДНК и расхождение клетки на две дочерние — бинарное деление.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способны адаптироваться к различным условиям благодаря быстрой смене генетической информации и формированию устойчивых спор.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клеток разных царств живых 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их клеточная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формируют нити — гифы, окружённые прочной стенкой из хитина, что отличает их от растений и животных по строению.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разнообразие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обладают оформленным ядром и разнообразной формой. Они встречаются в водных средах и могут быть как растительными, так и животными по типу питания.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 хлоропластами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клеточную стенку из целлюлозы и особые органоиды — хлоропласты, обеспечивающие фотосинтез и производство органических веществ.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— без стенки и с органоидами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животных не имеют жёсткой оболочки, обладают разнообразными специализированными органоидами, которые обеспечивают новые функции и адаптации организма.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царствами живых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клеточные особенности, тип питания и примеры представителей каждого царства.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имеет собственные особенности строения и питания, что отражает их адаптации к окружающей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клеточного строения для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клеточная структура позволяет создавать сложные системы тканей и органов, обеспечивая организмам разнообразные функции и адаптацию к условиям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обеспечивает эффективный обмен веществ и передачу сигналов, что необходимо для роста и развития организмов любого уровня сложности.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Живые организмы и их клеточное строение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 всех организмов, объединяющая их многообразие. Знание клеточной структуры и химических веществ помогает понять фундаментальные процессы жизни и её сохранение.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2026-05-08T11:30:17Z</dcterms:created>
  <dcterms:modified xsi:type="dcterms:W3CDTF">2026-05-08T11:30:17Z</dcterms:modified>
</cp:coreProperties>
</file>