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5695" y="0"/>
            <a:ext cx="505811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29275" y="206227"/>
            <a:ext cx="4158600" cy="119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Just и just now в английском языке: как выбрать нужное время
</a:t>
            </a:r>
            <a:endParaRPr lang="en-US" sz="3051" dirty="0"/>
          </a:p>
        </p:txBody>
      </p:sp>
      <p:sp>
        <p:nvSpPr>
          <p:cNvPr id="6" name="Text 1"/>
          <p:cNvSpPr txBox="1"/>
          <p:nvPr/>
        </p:nvSpPr>
        <p:spPr>
          <a:xfrm>
            <a:off x="229275" y="1796850"/>
            <a:ext cx="4579500" cy="155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выбрать между Present Perfect и Past Simple?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9E9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257078"/>
            <a:ext cx="4567800" cy="36934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45250" y="1256725"/>
            <a:ext cx="3924300" cy="331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маркеры помогают понять, связано ли действие с настоящим или уже осталось в прошлом. Разница между ними нужна для чтения, разговоров и правильных ответов в 7 классе.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разбираться в just и just now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85800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68493" y="1576525"/>
            <a:ext cx="4288013" cy="19233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just и just now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174000" y="1881900"/>
            <a:ext cx="36522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 значение, время и пример употребления двух похожих маркеров.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74000" y="2906100"/>
            <a:ext cx="36522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Перевод похожий, но грамматическое время выбирают по смыслу: связь с настоящим или завершённость в прошлом.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109175" y="4637850"/>
            <a:ext cx="78690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грамматика английского языка, тема временных маркеров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309905"/>
            <a:ext cx="86040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just в Present Perfect
</a:t>
            </a:r>
            <a:endParaRPr lang="en-US" sz="26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1351494"/>
            <a:ext cx="7264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Just показывает, что действие произошло совсем недавно, буквально минуту назад. При этом важен не сам момент в прошлом, а его результат, который уже заметен сейчас.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270000" y="1098575"/>
            <a:ext cx="7264200" cy="2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Очень недавнее действие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270000" y="2232294"/>
            <a:ext cx="7264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 just стоит между have/has и смысловым глаголом: have just eaten, has just arrived, have just seen. Такой порядок легко запомнить и быстро узнать.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270000" y="1979375"/>
            <a:ext cx="7264200" cy="2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в предложении
</a:t>
            </a:r>
            <a:endParaRPr lang="en-US" sz="1400" dirty="0"/>
          </a:p>
        </p:txBody>
      </p:sp>
      <p:sp>
        <p:nvSpPr>
          <p:cNvPr id="12" name="Text 6"/>
          <p:cNvSpPr txBox="1"/>
          <p:nvPr/>
        </p:nvSpPr>
        <p:spPr>
          <a:xfrm>
            <a:off x="270000" y="3128469"/>
            <a:ext cx="7264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выражение используют, когда событие уже случилось, но его след ощущается в настоящем: сообщение пришло, дверь открылась, урок начался, а действие ещё важно сейчас.
</a:t>
            </a:r>
            <a:endParaRPr lang="en-US" sz="1100" dirty="0"/>
          </a:p>
        </p:txBody>
      </p:sp>
      <p:sp>
        <p:nvSpPr>
          <p:cNvPr id="13" name="Text 7"/>
          <p:cNvSpPr txBox="1"/>
          <p:nvPr/>
        </p:nvSpPr>
        <p:spPr>
          <a:xfrm>
            <a:off x="270000" y="2875550"/>
            <a:ext cx="7264200" cy="2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настоящим
</a:t>
            </a:r>
            <a:endParaRPr lang="en-US" sz="1400" dirty="0"/>
          </a:p>
        </p:txBody>
      </p:sp>
      <p:sp>
        <p:nvSpPr>
          <p:cNvPr id="14" name="Text 8"/>
          <p:cNvSpPr txBox="1"/>
          <p:nvPr/>
        </p:nvSpPr>
        <p:spPr>
          <a:xfrm>
            <a:off x="270000" y="4050244"/>
            <a:ext cx="7264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Just помогает подчеркнуть, что время прошло совсем немного. Именно поэтому рядом чаще слышится Present Perfect, а не прошедшее простое время.
</a:t>
            </a:r>
            <a:endParaRPr lang="en-US" sz="1100" dirty="0"/>
          </a:p>
        </p:txBody>
      </p:sp>
      <p:sp>
        <p:nvSpPr>
          <p:cNvPr id="15" name="Text 9"/>
          <p:cNvSpPr txBox="1"/>
          <p:nvPr/>
        </p:nvSpPr>
        <p:spPr>
          <a:xfrm>
            <a:off x="270000" y="3797325"/>
            <a:ext cx="7264200" cy="2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Типичный смысл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102497"/>
            <a:ext cx="8604000" cy="19913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302325"/>
            <a:ext cx="8699700" cy="59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just связано с настоящим моментом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397325" y="3301225"/>
            <a:ext cx="1957200" cy="2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Действие рядом со «сейчас»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97325" y="3545825"/>
            <a:ext cx="19572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временной линии just стоит очень близко к точке настоящего. Действие уже завершилось, но его результат ещё не отдалился от текущего момента.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6775275" y="3301225"/>
            <a:ext cx="1957200" cy="2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Удобно для повседневной речи
</a:t>
            </a:r>
            <a:endParaRPr lang="en-US" sz="1052" dirty="0"/>
          </a:p>
        </p:txBody>
      </p:sp>
      <p:sp>
        <p:nvSpPr>
          <p:cNvPr id="10" name="Text 5"/>
          <p:cNvSpPr txBox="1"/>
          <p:nvPr/>
        </p:nvSpPr>
        <p:spPr>
          <a:xfrm>
            <a:off x="6775275" y="3545825"/>
            <a:ext cx="19572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говорят о новостях, сообщениях и событиях в классе. Поэтому just часто встречается в коротких диалогах и простых устных ответах.
</a:t>
            </a:r>
            <a:endParaRPr lang="en-US" sz="900" dirty="0"/>
          </a:p>
        </p:txBody>
      </p:sp>
      <p:sp>
        <p:nvSpPr>
          <p:cNvPr id="11" name="Text 6"/>
          <p:cNvSpPr txBox="1"/>
          <p:nvPr/>
        </p:nvSpPr>
        <p:spPr>
          <a:xfrm>
            <a:off x="4649292" y="3301225"/>
            <a:ext cx="1957200" cy="2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Точное время не нужно
</a:t>
            </a:r>
            <a:endParaRPr lang="en-US" sz="1100" dirty="0"/>
          </a:p>
        </p:txBody>
      </p:sp>
      <p:sp>
        <p:nvSpPr>
          <p:cNvPr id="12" name="Text 7"/>
          <p:cNvSpPr txBox="1"/>
          <p:nvPr/>
        </p:nvSpPr>
        <p:spPr>
          <a:xfrm>
            <a:off x="4649292" y="3545825"/>
            <a:ext cx="19572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важно сообщить о свежем результате, а не назвать минуту или час, выбирают just с Present Perfect. Оно звучит естественно и по-английски.
</a:t>
            </a:r>
            <a:endParaRPr lang="en-US" sz="900" dirty="0"/>
          </a:p>
        </p:txBody>
      </p:sp>
      <p:sp>
        <p:nvSpPr>
          <p:cNvPr id="13" name="Text 8"/>
          <p:cNvSpPr txBox="1"/>
          <p:nvPr/>
        </p:nvSpPr>
        <p:spPr>
          <a:xfrm>
            <a:off x="2523308" y="3301225"/>
            <a:ext cx="1957200" cy="2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 важен сегодня
</a:t>
            </a:r>
            <a:endParaRPr lang="en-US" sz="1100" dirty="0"/>
          </a:p>
        </p:txBody>
      </p:sp>
      <p:sp>
        <p:nvSpPr>
          <p:cNvPr id="14" name="Text 9"/>
          <p:cNvSpPr txBox="1"/>
          <p:nvPr/>
        </p:nvSpPr>
        <p:spPr>
          <a:xfrm>
            <a:off x="2523308" y="3545825"/>
            <a:ext cx="19572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выражение подходит, когда значение имеет то, что произошло только что: ученик закончил задание, звонок пришёл, учитель вошёл в класс, и ситуация сразу изменилась.
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2525" y="1577960"/>
            <a:ext cx="3620400" cy="24818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8600" y="737025"/>
            <a:ext cx="8383800" cy="3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выбирают Present Perfect с just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348600" y="4644275"/>
            <a:ext cx="4640700" cy="18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 правилам употребления Present Perfect в школьной грамматике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48600" y="1577225"/>
            <a:ext cx="3652200" cy="24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признаки помогают понять, что действие связано с настоящим моментом и не требует точного указания времени.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важен текущий результат и событие произошло совсем недавно, наиболее естественен Present Perfect с just.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302325"/>
            <a:ext cx="86997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just now в Past Simple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270625" y="2592950"/>
            <a:ext cx="2545200" cy="11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Just now сообщает о событии, которое произошло совсем недавно, но уже закончилось. Поэтому оно относится к прошлому и не подчёркивает связь с настоящим результатом.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270624" y="2254700"/>
            <a:ext cx="2545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 уже завершён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328750" y="2592950"/>
            <a:ext cx="2545200" cy="11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выражение удобно, когда нужно коротко сказать о недавнем событии без обсуждения его последствий. Оно просто фиксирует, что что-то уже произошло.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6328749" y="2254700"/>
            <a:ext cx="2545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Сообщение о прошлом
</a:t>
            </a:r>
            <a:endParaRPr lang="en-US" sz="1400" dirty="0"/>
          </a:p>
        </p:txBody>
      </p:sp>
      <p:sp>
        <p:nvSpPr>
          <p:cNvPr id="12" name="Text 6"/>
          <p:cNvSpPr txBox="1"/>
          <p:nvPr/>
        </p:nvSpPr>
        <p:spPr>
          <a:xfrm>
            <a:off x="3299688" y="2592950"/>
            <a:ext cx="2545200" cy="11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таких предложениях обычно используют Past Simple: I saw him just now, The bus left just now, We finished the test just now. Время показывает завершённый факт.
</a:t>
            </a:r>
            <a:endParaRPr lang="en-US" sz="1100" dirty="0"/>
          </a:p>
        </p:txBody>
      </p:sp>
      <p:sp>
        <p:nvSpPr>
          <p:cNvPr id="13" name="Text 7"/>
          <p:cNvSpPr txBox="1"/>
          <p:nvPr/>
        </p:nvSpPr>
        <p:spPr>
          <a:xfrm>
            <a:off x="3299687" y="2254700"/>
            <a:ext cx="2545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Past Simple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519" y="1433100"/>
            <a:ext cx="8505262" cy="3400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302325"/>
            <a:ext cx="8508300" cy="4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между Present Perfect и Past Simple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819650"/>
            <a:ext cx="8508300" cy="3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построена по смыслу предложения и связи действия с настоящим моментом.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53381" y="1340425"/>
            <a:ext cx="3237238" cy="1923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правильного употребления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4637850"/>
            <a:ext cx="78039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составлены по правилам употребления just и just now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174300" y="3498100"/>
            <a:ext cx="4262100" cy="9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показано, как маркер помогает выбрать нужное время и понять смысл предложения.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707625" y="3498100"/>
            <a:ext cx="4262100" cy="8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Маркер уточняет время, но не заменяет грамматическую форму: сначала определяют смысл, затем выбирают время.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D3DF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419" y="1275937"/>
            <a:ext cx="234413" cy="26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31899" y="1275937"/>
            <a:ext cx="200925" cy="26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4675" y="3203566"/>
            <a:ext cx="267900" cy="267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стоит just и just now в предложении
</a:t>
            </a:r>
            <a:endParaRPr lang="en-US" sz="2600" dirty="0"/>
          </a:p>
        </p:txBody>
      </p:sp>
      <p:sp>
        <p:nvSpPr>
          <p:cNvPr id="11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251675" y="1779186"/>
            <a:ext cx="40422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Present Perfect just обычно ставится между вспомогательным и смысловым глаголом: have just opened, has just finished. Такой порядок помогает сразу узнать форму времени.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781700" y="1227487"/>
            <a:ext cx="35121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Just после have/has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4649962" y="1779111"/>
            <a:ext cx="40422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Just now чаще стоит в конце предложения: He arrived just now, The teacher spoke just now. Конец фразы часто подсказывает, что речь идёт о Past Simple.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5215437" y="1227487"/>
            <a:ext cx="33219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Just now в конце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251675" y="3709511"/>
            <a:ext cx="85407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Положение маркера помогает быстро проверить предложение. Если just стоит после have/has, чаще нужен Present Perfect; если just now стоит в конце, обычно выбирают Past Simple.
</a:t>
            </a:r>
            <a:endParaRPr lang="en-US" sz="1100" dirty="0"/>
          </a:p>
        </p:txBody>
      </p:sp>
      <p:sp>
        <p:nvSpPr>
          <p:cNvPr id="17" name="Text 7"/>
          <p:cNvSpPr txBox="1"/>
          <p:nvPr/>
        </p:nvSpPr>
        <p:spPr>
          <a:xfrm>
            <a:off x="781700" y="3157875"/>
            <a:ext cx="80106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Смотри на порядок слов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77050" y="995808"/>
            <a:ext cx="3592500" cy="352233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309905"/>
            <a:ext cx="86040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при переводе выражения «только что»
</a:t>
            </a:r>
            <a:endParaRPr lang="en-US" sz="26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1609412"/>
            <a:ext cx="4513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Ученики часто переводят «только что» дословно и вставляют слова сразу в английскую фразу. Из-за этого появляется неверное сочетание времени и маркера, хотя смысл по-русски кажется правильным.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270000" y="1324713"/>
            <a:ext cx="4513500" cy="2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Буквальный перевод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270000" y="3230237"/>
            <a:ext cx="4513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действие связано с настоящим результатом, нужна форма Present Perfect: I have just seen him. Если это уже завершённый факт прошлого, подходит Past Simple: I saw him just now.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270000" y="2945538"/>
            <a:ext cx="4513500" cy="2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Нужна проверка смысла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2525" y="1577960"/>
            <a:ext cx="3620400" cy="24818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8600" y="737025"/>
            <a:ext cx="8383800" cy="3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ошибки встречаются чаще всего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348600" y="4644275"/>
            <a:ext cx="4640700" cy="18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распределение типичных ошибок по материалам урока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48600" y="1577225"/>
            <a:ext cx="3652200" cy="24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типичные трудности при выборе маркера и времени. Чаще всего ошибка появляется не из-за словаря, а из-за неверного понимания связи действия с настоящим.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трудности связаны с выбором времени и смешением похожих выражений; значит, сначала нужно определить, завершено ли действие.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302325"/>
            <a:ext cx="8699700" cy="59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 школьной и повседневной жизни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530700" y="3397700"/>
            <a:ext cx="27471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Сообщения и новости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30700" y="3708292"/>
            <a:ext cx="2747100" cy="7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Just удобно использовать, когда нужно сказать о совсем недавнем результате: сообщение пришло, письмо открыто, новость уже получена. В таких ситуациях важен не момент в прошлом, а то, что результат есть прямо сейчас.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016300" y="3397700"/>
            <a:ext cx="27471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и уроки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016300" y="3708292"/>
            <a:ext cx="2747100" cy="7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школьной жизни just now помогает коротко рассказать о завершённом событии: звонок уже прозвенел, урок начался, задание закончили. Здесь сообщение просто сообщает факт, без акцента на текущем результате.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2392850" y="1531425"/>
            <a:ext cx="27471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и семья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2392850" y="1842017"/>
            <a:ext cx="2747100" cy="7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с just часто подходят для разговора о доме и семье: брат только что вернулся, мама только что позвала, ужин только что приготовили. Такие примеры легко встретить в обычном разговоре дома.
</a:t>
            </a:r>
            <a:endParaRPr lang="en-US" sz="1000" dirty="0"/>
          </a:p>
        </p:txBody>
      </p:sp>
      <p:sp>
        <p:nvSpPr>
          <p:cNvPr id="15" name="Text 8"/>
          <p:cNvSpPr txBox="1"/>
          <p:nvPr/>
        </p:nvSpPr>
        <p:spPr>
          <a:xfrm>
            <a:off x="5878450" y="1531425"/>
            <a:ext cx="27471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ответы
</a:t>
            </a:r>
            <a:endParaRPr lang="en-US" sz="1200" dirty="0"/>
          </a:p>
        </p:txBody>
      </p:sp>
      <p:sp>
        <p:nvSpPr>
          <p:cNvPr id="16" name="Text 9"/>
          <p:cNvSpPr txBox="1"/>
          <p:nvPr/>
        </p:nvSpPr>
        <p:spPr>
          <a:xfrm>
            <a:off x="5878450" y="1842017"/>
            <a:ext cx="2747100" cy="7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выражения часто звучат в быстрых ответах. They’ve just started the test и The teacher spoke just now помогают передать недавнее действие без длинного объяснения и без лишних деталей.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55300" y="1714961"/>
            <a:ext cx="4514400" cy="164642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just, just now и других слов времени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174000" y="1881900"/>
            <a:ext cx="36522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таблица помогает увидеть, как разные временные слова меняют смысл предложения и подсказывают выбор грамматического времени.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74000" y="2906100"/>
            <a:ext cx="36522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Just и just now стоят близко по значению, но указывают на разные времена; already и ago выполняют совсем другие функции.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109175" y="4637850"/>
            <a:ext cx="78690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по теме временных маркеров в английском языке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310400"/>
            <a:ext cx="59229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и отрицания с just и just now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D3DF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594150" y="1468200"/>
            <a:ext cx="5785800" cy="1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определите время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594150" y="1688200"/>
            <a:ext cx="57858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вопросах и отрицаниях маркер сам по себе не решает всё. Сначала нужно понять, связано ли действие с настоящим результатом или это уже факт прошлого, а затем выбрать нужное время.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594150" y="2275450"/>
            <a:ext cx="5785800" cy="1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Present Perfect в вопросе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594150" y="2495459"/>
            <a:ext cx="57858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речь идёт о совсем недавнем действии с результатом сейчас, используется Present Perfect: Have you just finished your work? Такая форма подчёркивает, что действие произошло буквально перед разговором.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594150" y="3082696"/>
            <a:ext cx="5785800" cy="1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Past Simple в вопросе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594150" y="3302704"/>
            <a:ext cx="57858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нужно спросить о завершённом событии прошлого, подходит Past Simple: Did you see him just now? Здесь вопрос относится к уже законченному факту и не связывает его с настоящим моментом.
</a:t>
            </a:r>
            <a:endParaRPr lang="en-US" sz="900" dirty="0"/>
          </a:p>
        </p:txBody>
      </p:sp>
      <p:sp>
        <p:nvSpPr>
          <p:cNvPr id="17" name="Text 8"/>
          <p:cNvSpPr txBox="1"/>
          <p:nvPr/>
        </p:nvSpPr>
        <p:spPr>
          <a:xfrm>
            <a:off x="594150" y="3889942"/>
            <a:ext cx="5785800" cy="1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Отрицание не меняет правило
</a:t>
            </a:r>
            <a:endParaRPr lang="en-US" sz="1100" dirty="0"/>
          </a:p>
        </p:txBody>
      </p:sp>
      <p:sp>
        <p:nvSpPr>
          <p:cNvPr id="18" name="Text 9"/>
          <p:cNvSpPr txBox="1"/>
          <p:nvPr/>
        </p:nvSpPr>
        <p:spPr>
          <a:xfrm>
            <a:off x="594150" y="4109950"/>
            <a:ext cx="57858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отрицательных предложениях правило остаётся тем же: She hasn’t just left звучит с Present Perfect, а отрицание с прошлым временем описывает факт, который уже произошёл и не влияет на сейчас.
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519" y="1433100"/>
            <a:ext cx="8505262" cy="3400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302325"/>
            <a:ext cx="8508300" cy="4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проверить предложение с just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819650"/>
            <a:ext cx="8508300" cy="3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помогает быстро выбрать между Present Perfect и Past Simple по смыслу и по связи действия с настоящим.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149236"/>
            <a:ext cx="4367247" cy="221347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1293" y="1149150"/>
            <a:ext cx="4318616" cy="22436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4303" y="3537686"/>
            <a:ext cx="4318616" cy="114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Проект только что закончен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A: I have just finished my project. B: Great! В этой короткой реплике слышно, что работа завершилась совсем недавно, а результат уже важен сейчас. Именно поэтому используется Present Perfect с just.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651293" y="3537686"/>
            <a:ext cx="4318616" cy="114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Кто-то ушёл недавно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A: I saw your brother just now. B: Really? Здесь говорящий сообщает о уже законченном событии прошлого. Важно не текущее состояние, а сам недавний факт, поэтому подходит Past Simple с just now.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174300" y="302325"/>
            <a:ext cx="87954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Мини-диалоги для запоминания
</a:t>
            </a:r>
            <a:endParaRPr lang="en-US" sz="2600" dirty="0"/>
          </a:p>
        </p:txBody>
      </p:sp>
      <p:sp>
        <p:nvSpPr>
          <p:cNvPr id="8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2525" y="1577960"/>
            <a:ext cx="3620400" cy="24818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8600" y="737025"/>
            <a:ext cx="8383800" cy="3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эти маркеры встречаются чаще всего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348600" y="4644275"/>
            <a:ext cx="4640700" cy="18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типичным школьным и бытовым ситуациям для 7 класса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48600" y="1577225"/>
            <a:ext cx="3652200" cy="24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выражения особенно полезны в коротких, живых сообщениях. В разговорной речи они помогают быстро передать недавнее событие без длинных объяснений.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Just чаще связано с новыми результатами, а just now — с краткими сообщениями о прошедшем событии; поэтому оба маркера часто звучат в повседневной речи.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01725" y="1791425"/>
            <a:ext cx="2808900" cy="15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Запомните два ключевых случая: одно выражение связано с настоящим результатом, другое — с уже завершённым прошлым фактом. Это самый быстрый способ не перепутать времена.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477175" y="1791300"/>
            <a:ext cx="3255300" cy="15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выражения помогают говорить о недавнем событии по-разному
</a:t>
            </a:r>
            <a:endParaRPr lang="en-US" sz="4800" dirty="0"/>
          </a:p>
        </p:txBody>
      </p:sp>
      <p:sp>
        <p:nvSpPr>
          <p:cNvPr id="6" name="Text 2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348600" y="4644275"/>
            <a:ext cx="4640700" cy="18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по теме just и just now
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D3DF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1550" y="2433750"/>
            <a:ext cx="4095900" cy="161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Just и just now похожи по смыслу, но выбираются по-разному. Сначала подумайте, есть ли связь с настоящим: если да, используйте Present Perfect; если действие осталось в прошлом, выберите Past Simple.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11550" y="464275"/>
            <a:ext cx="8240100" cy="7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2026-05-31T01:03:30Z</dcterms:created>
  <dcterms:modified xsi:type="dcterms:W3CDTF">2026-05-31T01:03:30Z</dcterms:modified>
</cp:coreProperties>
</file>