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собирается из знакомых элементов: мир, герой, испытание, помощники, противник и итог победы добра.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сказка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родились в устной традиции и долго передавались из уст в уста. Поэтому в них много повторов, простых ярких слов, коротких диалогов и устойчивых оборотов — зачины «Жили-были», «В некотором царстве» и концовки вроде «Стали они жить-поживать».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узнаётся с первых строк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сказки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27625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Задаётся время и место действия, появляется герой, намечается исходная ситуация. Сюжет как будто «вводит» читателя и подготавливает к дальнейшим событиям.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2359341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проблема: беда, запрет, потеря или трудность. Именно с этого момента герой оказывается перед выбором и задачей.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3888323" y="245375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герой проходит проверки: встречает препятствия, преодолевает страх, выполняет трудные задания. Помощь приходит постепенно, по ходу сюжета.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5417296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разрешается: противник побеждён или обман раскрыт. Герой получает возможность закрепить результат и завершить главный путь.
</a:t>
            </a:r>
            <a:endParaRPr lang="en-US" sz="842" dirty="0"/>
          </a:p>
        </p:txBody>
      </p:sp>
      <p:sp>
        <p:nvSpPr>
          <p:cNvPr id="16" name="Text 6"/>
          <p:cNvSpPr txBox="1"/>
          <p:nvPr/>
        </p:nvSpPr>
        <p:spPr>
          <a:xfrm>
            <a:off x="6946273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подводит итог: герой получает награду, помощь или новую возможность жить лучше. Завершается история ясным финалом и формулой завершения.
</a:t>
            </a:r>
            <a:endParaRPr lang="en-US" sz="8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сказки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обычным и чудесным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в сказке обычно не совпадает с повседневностью: лес, царство, избушка, подземный мир, далёкая дорога или чудесный дворец. Пространство делится на «своё» и «чужое».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перехода в другой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связан с испытанием героя. Важную роль играют образы моста, тропы, печи, колодца, леса и замка — как будто они отмечают момент, когда меняется мир и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героем сказки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герой поначалу кажется обычным и даже слабым: младший брат, сирота, падчерица, бедняк или простой парень. Это делает его путь близким и понятным.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качества, которые раскрываются поступками: доброта, терпение, смелость, честность или любознательность. Постепенно именно они становятся «оружием» против беды.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как герой проходит от неудачи к успеху. Он доказывает силу делом, а не словами, и в результате получает награду или спасение.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противники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героя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приходит в разных формах: старик, волшебный предмет, животное, мудрый советчик или чудесная сила. Они помогают выбрать правильный путь и пережить трудный этап.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поддержка
</a:t>
            </a:r>
            <a:pPr algn="ctr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не просто «спасают»: они открывают смысл испытаний и подсказывают, как действовать. Часто именно в совете или предмете спрятан нужный ключ к победе.
</a:t>
            </a:r>
            <a:endParaRPr lang="en-US" sz="839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ясно обозначается через злых персонажей: Баба-ягу, Кощея, злого царя, ведьму, чудовище, жадного купца или хитрого обманщика.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деление на добро и зло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конфликт построен на противопоставлении добра и зла, сюжет становится выразительным и понятным. Читатель заранее чувствует нравственный вектор истории.
</a:t>
            </a:r>
            <a:endParaRPr lang="en-US" sz="8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испытания героя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Тройной повтор задаёт ритм: каждое новое задание сложнее предыдущего и «подводит» к решающей проверке.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смысл испытаний усиливается от этапа к этапу, а итог становится более значимым именно в третьем.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построения испытаний в сказочном сюжете (качественная модель).
</a:t>
            </a:r>
            <a:endParaRPr lang="en-US" sz="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волшебная сказка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последовательность звеньев, характерная для многих русских народных и литературных сказок.
</a:t>
            </a:r>
            <a:endParaRPr lang="en-US" sz="10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 помогает ориентироваться в дороге и не сбиваться с пути. В сказке он работает как «карта»: ведёт героя туда, где начинается настоящее испытание.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 ускоряют действие сюжета и позволяют догнать судьбу или прибыть вовремя. За счёт них герой успевает справиться с задачей раньше противника.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 даёт еду и опору в пути, а живая и мёртвая вода помогает исцелить, вернуть или восстановить после беды. Волшебство поддерживает силы и меняет исход.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Зеркало, меч и кольцо чаще связаны с защитой и победой: они обличают обман, дают решительность или помогают одолеть врага. Предмет делает историю ярче и необычнее.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62166"/>
            <a:ext cx="3377400" cy="172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сказочные формулы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задают узнаваемое начало, середину и конец, а повторы и ритмичные обороты помогают запомнить текст.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держится на повторяемых «якорях»: зачин вводит ожидание, концовка закрепляет итог, а ритм и уменьшительные формы делают сказку легко узнаваемой и запоминающейся.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формул, встречающихся в русском фольклоре и литературных сказках (обобщение).
</a:t>
            </a:r>
            <a:endParaRPr lang="en-US" sz="5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события разворачиваются по понятной логике: первые два шага готовят третье, ключевое испытание.
</a:t>
            </a:r>
            <a:endParaRPr lang="en-US" sz="186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«три» встречается в сказках особенно часто: три брата, три дороги, три задания, три попытки. Два первых шага накапливают опыт, а третий становится решающим моментом.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сюжетным моделям русских народных и литературных сказок (А. Н. Афанасьев и другие сборники)
</a:t>
            </a:r>
            <a:endParaRPr lang="en-US" sz="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Лиса: хитрость в каждом слове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умеет говорить так, будто помогает, а на деле проверяет слабые места героя. Она ловко уворачивается, обещает и хитрит, доводя спор до неожиданного поворота. Благодаря этому образ становится «понятной формой» человеческого лукавства.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Волк: сила без умения, голод без терпения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 сказках часто выходит грубым и нетерпеливым: ему хочется сразу получить добычу. Он переоценивает себя, спорит и торопит события, а последствия показывают цену спешки. Так животное превращается в урок о недальновидности и жадности.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животные: образы, которые легко представить
</a:t>
            </a:r>
            <a:endParaRPr lang="en-US" sz="2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добром и злом обычно выражен через противопоставление поступков: герой выбирает правильное, а противник мешает или обманывает.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— столкновение доброго и злого, финал воспринимается как нравственно закономерный: справедливость подтверждается исходом истории.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типовым ролям в русских народных и литературных сказках (качественное представление, без претензии на статистику)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уменьшительные слова и эпитеты, которые делают образы «ближе»: серый волк, добрый молодец, красна девица. Так сложные чувства передаются простыми словами.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Сказочную речь узнают по повторам и ритмичным оборотам: формулы помогают удерживать внимание. Диалоги короткие, поэтому их легко читать вслух и пересказывать в нужном порядке.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сказочные конструкции создают ощущение живого рассказа: персонажи будто беседуют с слушателем. Отсюда рождается узнаваемость интонации и запоминаемость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и мораль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причинно-следственную связь между выбором героя и финальным исходом в сказке.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7317"/>
            <a:ext cx="772500" cy="68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чудеса и превращения: герой получает помощь от волшебных сил, проходит испытания и меняет судьбу. Главное здесь — удивительный ход событий и победа по правилам добра.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жизненные ситуации и повседневные трудности: спор, обман, работа, хитрый план. Герой часто решает проблему смекалкой и чувством юмора, а вывод звучит как урок.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ведут себя «как люди» и передают характеры через поступки: кто-то хитрит, кто-то спешит, кто-то боится. Сюжет строится на шутке, споре или неожиданных последствиях.
</a:t>
            </a:r>
            <a:endParaRPr lang="en-US" sz="7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сказок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различий заметен уже по завязке: где-то герой ищет волшебную помощь, где-то — выход из жизненной трудности, а где-то — выигрыш в споре.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Похожими жанры делают общие элементы сказочной композиции, а различает — «точка напряжения»: чудо, бытовая проблема или характеры 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и народным примерам: условная шкала акцентов без статистических измерений, 2026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любимой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и повторы делают содержание «собираемым»: слушатель быстро запоминает последовательность и роли персонажей. Яркие образы работают как подсказки для пересказа.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читают вслух, пересказывают и обсуждают на уроках литературы. Так они становятся частью народной культуры и помогают тренировать понимание структуры текста.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удерживает внимание понятными темами: дружба, страх, выбор, труд и справедливость. Ребёнок легко узнаёт жизненные чувства и понимает, почему герой поступает именно так.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404" y="1685950"/>
            <a:ext cx="2460593" cy="2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элементы сказочного построения и примеры, которые помогают узнать жанр в знакомых историях.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обычно комбинируется предсказуемо: зачин ведёт к конфликту, испытание раскрывает качества героя, а финал закрепляет справедливый итог.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типовым моделям русских сказок (учебные хрестоматии и сборники фольклора)
</a:t>
            </a:r>
            <a:endParaRPr lang="en-US" sz="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понятный сюжет, чудесный мир, ярких персонажей и чёткий вывод. Её узнаваемость держится на повторе, мотиве числа три, противопоставлении добра и зла и заслуженной награде.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ясная система смыслов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2026-05-12T20:51:16Z</dcterms:created>
  <dcterms:modified xsi:type="dcterms:W3CDTF">2026-05-12T20:51:16Z</dcterms:modified>
</cp:coreProperties>
</file>