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Александрович Сурков: поэт фронтового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журналист и голос военной эпохи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Сурков важен на уроке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показывают, как история страны входит в литературу через личный опыт. На примере Суркова легко увидеть связь фронтовой жизни, простой поэтической речи и общей народной памяти.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Алексея Суркова, с которого начался путь будущего поэта фронтового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октября 1899 года — дата рождения А. А. Суркова.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помогает связать его биографию с переломной эпохой начала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литературе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Сурков рано привык к самостоятельному труду и учёбе. Опыт деревенской жизни научил его замечать точные бытовые детали и говорить о них простым, понятным языком.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он начал писать стихи и постепенно вошёл в круг литературной молодёжи. Его ранние тексты откликались на перемены времени и поиски нового места человека в стране.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в его поэзии чувствовались наблюдательность и интерес к судьбе обычного человека. Именно это позже сделало его фронтовую лирику особенно убедительной и близкой читателю.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и журнальная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Сурков активно печатался и как поэт, и как журналист. Он быстро освоил живую, точную интонацию, которая хорошо звучала и в статье, и в стихотворной строке. Это помогло ему стать заметной фигурой в литературной среде Москвы.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времени и гражданском 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этого периода важны труд, армия, Родина и ответственность перед страной. Сурков писал о современности без отвлечённых рассуждений, опираясь на ясный сюжет и узнаваемую жизненную ситуацию. Такие стихи легко было читать и запоминать.
</a:t>
            </a:r>
            <a:endParaRPr lang="en-US" sz="116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речь, близкая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поэзии уже тогда были характерны ритм, простота и интонация доверительного разговора. Именно эта особенность позже особенно ярко проявилась в военных стихах, где каждое слово должно было быть точным и звучать по-человечески.
</a:t>
            </a:r>
            <a:endParaRPr lang="en-US" sz="123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в литературной жизни 1920–1930-х годов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его поэзии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Суркова часто звучит ожидание встречи с близким человеком. Это чувство передано спокойно и сдержанно, поэтому переживание героя кажется особенно искренним.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Суркова связана не только с боями, но и с повседневной жизнью солдата. Он показывает фронт через реальные детали и короткие, запоминающиеся сцены.
</a:t>
            </a:r>
            <a:endParaRPr lang="en-US" sz="1288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ценил взаимную поддержку и солдатскую дружбу. В его стихах человек редко остаётся один: рядом всегда чувствуется плечо товарища, общий долг и общая судьба.
</a:t>
            </a:r>
            <a:endParaRPr lang="en-US" sz="1299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его лирике не отвлечённая, а земная и простая. Она помогает герою выдержать разлуку, усталость и тревогу, сохраняя внутреннюю силу.
</a:t>
            </a:r>
            <a:endParaRPr lang="en-US" sz="1408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не отделял личную скорбь от общей памяти народа. Его строки напоминают, что за победой стоят потери, которые нельзя забывать.
</a:t>
            </a:r>
            <a:endParaRPr lang="en-US" sz="14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основные темы творчества Суркова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фронтовых мотивов приходится на годы войны, когда личный опыт стал главным источником его поэзии.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1940-м, тем сильнее у Суркова тема войны; после победы усиливается память о цене подвига.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периодам творчества А. А. Суркова, основанное на материалах школьного курса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землянке» — самое известное стихотворение Суркова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было создано в 1941 году, в первые месяцы Великой Отечественной войны. В нём слышны разлука, тревога и ожидание письма или весточки из дома.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запомнилось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оказался близок и солдатам, и тем, кто ждал их в тылу. Простые слова передавали чувства, знакомые очень многим, поэтому стихотворение быстро стало широко известным.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 землянке» стала народной песней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пишет стихотворение в тяжёлое военное время, опираясь на пережитые фронтовые впечатления. В основе текста — чувство разлуки и тихая надежда на встречу.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Константина Листова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создаёт мелодию, которая подчёркивает простоту и сердечность стихов. Вместе текст и музыка звучат как личное признание, понятное самым разным людям.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быстро расходится по фронту и по тылу. Она запоминается потому, что говорит о войне без громких слов: через землянку, ожидание и человеческое тепло.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работа Суркова в годы Великой Отечественной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фронтовые поездки, наблюдения и публикации становились основой его военной прозы и поэзии.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как военный журналист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1941 года Сурков работал на фронте как корреспондент и писал для армейской печати, сочетая журналистскую точность с поэтической наблюдательностью.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 войну не со стороны, а рядом с солдатами: окопный быт, краткий отдых, усталость после боёв и тревожное ожидание вестей из дома.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заметках и очерках важны реальные подробности, которые делают изображение войны живым и убедительным даже для читателя, далёкого от фронта.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военные тексты воспринимались как правдивые свидетельства эпохи: в них слышен голос человека, который сам прошёл через фронтовую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и творчества А. А. Суркова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биография поэта была связана с историей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его жизни совпадают с важными историческими событиями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на основе биографии А. А. Суркова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поэзии Суркова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писал простыми, ясными словами, поэтому его стихи легко понимать и запоминать; в них нет лишней вычурности, но есть точность и внутренняя сила.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поэзии характерны короткие строки, разговорная интонация и песенный ритм, который делает текст особенно близким к устной речи и фронтовой песне.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его стихах выражены прямо и искренне: читатель сразу видит переживание героя, а не сложный литературный приём или отвлечённое рассуждение.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войны в его стихах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лирике Суркова часто встречаются землянка, дорога, костёр, письмо и снежная ночь. Эти детали показывают не только бой, но и повседневную жизнь солдата.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образы поэт связывает войну с ожиданием мира, тепла дома и встречи с близким человеком, поэтому его стихи звучат не только сурово, но и по-человечески тепло.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общественная роль поэта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входит в литературную среду, публикуется и становится заметной фигурой советской поэзии и журналистики.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он работает фронтовым корреспондентом и пишет тексты, основанные на непосредственных впечатлениях от фронта.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продолжает литературную и общественную деятельность, оставаясь представителем поколения, прошедшего через революцию и войну.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тем, связанных с именем Суркова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ярко звучат в его фронтовой лирике и делают её понятной читателю разных поколений.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поэзии Суркова — человек на войне, его чувства и ответственность перед Родиной.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Сурков важен сегодня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Суркова сохраняют память о поколении 1940-х годов и напоминают, какой ценой досталась Победа и мирная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уроков литературы он важен как пример честной фронтовой поэзии, где личное переживание соединяется с историей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помогают школьникам понять, как люди переживали войну, и показывают, что простые слова могут передавать очень сильные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биографии видно, как тесно связаны литература и история: личная судьба поэта развивается вместе с судьбой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показывает значение фронтовой поэзии, которая не только рассказывает о войне, но и хранит живую человеческую память.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Суркова, легче увидеть, как опыт одного человека превращается в важный образ целой эпохи в литературе XX 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созданная на его стихи, помогает понять, как литературный текст становится частью народной культуры и общим способом помнить прошлое.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на примере Суркова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Алексея Суркова, с которого начинается путь поэта, журналиста и фронтового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биографические сведения об А. А. Суркове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помогает запомнить, к какому поколению он принадлежал и почему его творчество связано с событиями первой половины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поэт, сохранивший голос фронтовой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Сурков сумел простыми и точными словами передать чувства людей военного времени, поэтому его стихи остаются живыми, понятными и важными для памяти о Великой Отечественной войне.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2026-05-19T06:57:38Z</dcterms:created>
  <dcterms:modified xsi:type="dcterms:W3CDTF">2026-05-19T06:57:38Z</dcterms:modified>
</cp:coreProperties>
</file>