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Куприн: писатель о человеке, доброте и силе 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учит видеть главное в человеке.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писал в эпоху больших исторических и общественных перемен. Его проза реалистична, понятна и близка школьникам: в ней живо показаны быт, характеры и нравственный выбор 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литература перемен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служил в армии и увидел офицерскую и солдатскую жизнь изнутри. Именно этот опыт стал важной основой для многих его произведений.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—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 родился в Наровчате Пензенской губернии. Раннее детство прошло в непростых условиях, и будущий писатель рано узнал нужду и лишения.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учёба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семья переживала трудные годы. Куприн учился в кадетском корпусе и военном училище, где получил строгую дисциплину и первые жизненные наблюдения.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Александра Куприна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А. И. Куприна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увидеть, как жизненный опыт писателя связан с его главными произведениями.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Куприна тесно связана с военным опытом, литературной работой и историей России.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сведениям о А. И. Куприне и датам публикации его произведений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в жизни Куприна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среда без прикрас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дала Куприну возможность наблюдать армейский быт изнутри. Он увидел дисциплину, подчинение и духовную усталость людей, живущих в замкнутом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в прозе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впечатления особенно заметны в повести «Поединок». Писатель внимательно передаёт форму, распорядок дня, разговоры и поведение героев, поэтому сцены выглядят убедительно.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 Куприна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рассказы Куприна привлекли внимание читателей точными наблюдениями и живыми, запоминающимися характерами. Он писал так, будто видел героя перед собой.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ранних произведениях заметны его интерес к обычному человеку и сочувствие к тем, кто попал в трудную ситуацию. Это сделало его прозу особенно человечной.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умел строить выразительный сюжет и использовать разговорный язык естественно и точно. Благодаря этому его ранние тексты быстро нашли своего читателя.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Куприна часто переплетаются: любовь проверяется обстоятельствами, а доброта раскрывается в трудной ситуации.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Куприна сосредоточена на нравственном выборе и на том, как среда влияет на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А. И. Куприна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Куприна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показана гарнизонная жизнь, где внешняя дисциплина скрывает грубость, усталость и духовную пустоту. Куприн показывает офицеров не как героев, а как людей в тяжёлой среде.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связан не только с армией, но и с тем, как система подавляет личность. Человек постепенно теряет свободу, достоинство и веру в себя.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избегает украшений и показывает быт честно и подробно. Благодаря этому читатель ясно видит, как повседневная среда влияет на характер и поступки героев.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правдивость сделала повесть известной. Она заставляет задуматься о том, что происходит с человеком, когда вокруг нет уважения и духовной опоры.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«Поединок»: конфликт человека и жестокой среды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повести «Олеся»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как живая сила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природа не просто фон, а важная часть действия. Лес, болота и тишина Полесья создают особое настроение и помогают почувствовать свободу мира, в котором живёт героиня.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Олеся — героиня вне чужих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выросла близко к природе и живёт по внутренней правде, а не по чужим законам. В её образе Куприн подчёркивает естественность, смелость и одиночество человека, не похожего на других.
</a:t>
            </a:r>
            <a:endParaRPr lang="en-US" sz="1674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Чувство, которое не выдержало столкновения с предрассудками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повести чистая и искренняя, но людям трудно принять то, что они не понимают. Из-за чужих предубеждений светлое чувство оказывается ранимым и трагически беззащитным.
</a:t>
            </a:r>
            <a:endParaRPr lang="en-US" sz="16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любви, которая не требует ответа и остаётся нравственным испытанием для окружающих.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1908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публикации повести, ставшей символом самоотверженного чувства.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 (1908)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Куприна помогают увидеть, какие нравственные вопросы он ставил в центре своих сюжетов.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текстах важны достоинство человека, нравственный выбор и проверка чувств в трудной ситуации.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Куприна, изучаемые в школьной программе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Куприна и их основные темы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прозе Куприна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схема, типичная для многих произведений А. И. Куприна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герои Куприна говорят и действуют прямо, без притворства. Именно поэтому их чувства выглядят особенно убедительно и вызывают доверие у читателя.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«Белом пуделе» связь мальчика с собакой показывает, как важно быть ответственным и преданным тем, кого любишь и за кого отвечаешь.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«Чудесном докторе» помощь бедной семье становится примером настоящего милосердия. Куприн показывает, что добрый поступок может изменить жизнь людей.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души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образы у Куприна часто связаны с внутренней чистотой, надеждой и добротой. Через них писатель особенно ясно раскрывает ценность человечности.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тема детства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Куприна особенно интересуют герои, которых жизнь ставит в непростые обстоятельства и заставляет проявить характер.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Куприна показаны не сильные и успешные, а уязвимые герои, через которых раскрываются доброта, верность и честь.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произведениям А. И. Куприна, изучаемым в школе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чаще всего встречаются у Куприна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Куприна: точность, образность и живые детали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пишет ясно и точно, поэтому его сцены легко представить. Он внимательно подбирает слова, чтобы показать внешний вид героя, его настроение и даже движение в пространстве.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много звуковых и зрительных деталей, а речь персонажей звучит естественно и просто. Благодаря этому рассказы и повести Куприна читаются живо и запоминаются надолго.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внимания остаются одиночество, поиск опоры и желание сохранить человеческое достоинство даже в тяжелых обстоятельствах.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Куприна передают тревожное ощущение времени, когда старая жизнь менялась, а люди особенно остро чувствовали неустойчивость привычного порядка.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социальное неравенство, бедность и трудную службу, поэтому его герои часто живут в условиях постоянного внутреннего напряжения.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убеждает: совесть, честность, сострадание и уважение к человеку важны всегда, независимо от эпохи и положения героя.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Россия начала XX века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в школьном 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часто входят в круг чтения школьников, потому что говорят о понятных и важных жизненных ценностях.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Куприна понятны подросткам и помогают обсуждать доброту, ответственность, справедливость и силу характера.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Куприна из школьной программы и внеклассного чтения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напоминает, что внешний успех не всегда важнее внутренней ценности, а настоящая сила человека проявляется в поступках.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поднимаются вопросы, которые понятны подросткам: что такое добро, верность, смелость и уважение к другому человеку.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Куприна часто попадают в сложные обстоятельства, и именно в них особенно ясно видно, кто способен на сочувствие, а кто — на жестокость.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Куприна читают и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опыта к литературному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наблюдений и впечатлений, который часто ведет к сюжету у А. И. Куприна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Куприн: писатель, который говорит о главном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остается важным русским писателем, потому что в его произведениях правдиво показаны доброта, честь, любовь и сострадание, а простые человеческие чувства обретают особую силу.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2026-05-22T21:01:58Z</dcterms:created>
  <dcterms:modified xsi:type="dcterms:W3CDTF">2026-05-22T21:01:58Z</dcterms:modified>
</cp:coreProperties>
</file>