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занимает ровно долю призмы: знакомимся с формулой V = 1/3Sh и ее смыслом.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пирамиды: формула, смысл и применение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пирамида рассматривается как частный случай многогранника. Важно различать основание, боковые грани, ребра, вершину и высоту. Формула V = 1/3Sh работает в самых разных случаях при перпендикулярной высоте к основанию.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курсе геометрии 11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может быть любым многоугольником: треугольником, четырехугольником, пятиугольником и фигурой с большим числом сторон. От формы основания зависит площадь S, а значит и объем.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это отрезок перпендикуляра, опущенного из вершины на плоскость основания. Именно высота h «задает» меру расстояния между вершиной и основанием.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— это многогранник с одной гранью-основанием и несколькими боковыми гранями. Все боковые грани — треугольники, сходящиеся в одной общей точке — вершине.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пирамиды и ее элементы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отмечаются вершина пирамиды, основание и боковые грани. Также показывают боковые ребра и ребра основания — они помогают понять геометрию фигуры.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вычислить объем, нужны площадь основания S и высота h. На чертеже высота задается перпендикуляром к плоскости основания, поэтому с основанием получается прямой угол.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пирамиды: что нужно для вычисления объема
</a:t>
            </a:r>
            <a:endParaRPr lang="en-US" sz="28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пирамиды считается по V = 1/3Sh. Если S в см², а h в см, то V выйдет в см³; если S в м², а h в м — в м³.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7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объема пирамиды (из курса геометрии 11 класса).
</a:t>
            </a:r>
            <a:endParaRPr lang="en-US" sz="1176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20004"/>
              </a:lnSpc>
              <a:buNone/>
            </a:pPr>
            <a:r>
              <a:rPr lang="en-US" sz="8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при той же площади основания и высоте объем пирамиды составляет треть объема «соответствующей призмы».
</a:t>
            </a:r>
            <a:endParaRPr lang="en-US" sz="33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объема пирамиды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решении задач на объем (S и h подбираются по схеме).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объема многогранников.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призма при одинаковых основании и высоте
</a:t>
            </a:r>
            <a:endParaRPr lang="en-US" sz="288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тела с одним и тем же основанием и одинаковой высотой: для призмы действует V = Sh, а для пирамиды — V = 1/3Sh.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определяется множителем 1/3: при одинаковых S и h объем пирамиды составляет треть объема призмы.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S не меняется, то формула V = 1/3Sh превращается в V = k·h, где k постоянно. Поэтому объем растет линейно вместе с высотой.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графике показывают пропорциональность: увеличение высоты в 2 или 3 раза приводит к такому же кратному росту объема.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зависимость по формуле V = 1/3Sh (S = const).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объем пирамиды при изменении высоты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125" y="3714524"/>
            <a:ext cx="19395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основания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квадратного основания со стороной a площадь находят по формуле S = a². Затем это значение подставляют в V = 1/3Sh, где h — перпендикулярная высота пирамиды.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основания с сторонами a и b используют S = ab. Удобно сначала выписать размеры ребер основания, а затем аккуратно перейти к объему.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треугольного основания применяют S = 1/2ah, если известны сторона a и высота к ней hа. Также используют S = 1/2ab sin γ, когда даны две стороны и угол.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вершина находится над центром основания, а боковые ребра имеют одинаковую длину. Это удобно для чертежа, потому что многие симметрии помогают находить высоту и площади оснований.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наклонной пирамиде вершина смещена относительно центра основания, и боковые ребра могут быть разными. Несмотря на различия формы, объем все равно вычисляют по одной формуле V = 1/3Sh, если h — перпендикуляр к плоскости основания.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 наклонная пирамида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площади основания S и перпендикулярной высоте h все пирамиды дают одинаковый объём, независимо от числа сторон многоугольника в основании.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диаграммы совпадают: форма основания меняет только контур, но не площадь S. Поэтому объём определяется формулой V = 1/3Sh.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1/3·S·h при S = 10 и h = 8 (школьная формула объёма многогранников).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Объемы пирамид с разной формой основания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всегда получается в кубических единицах: см³, м³ или мм³. Поэтому при вычислениях важно не менять единицы измерения местами, иначе ответ потеряет физический смысл.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привычных переводов часто используют 1 см³ = 1 мл и 1 м³ = 1000 л. Типичная ошибка — подставить см в место метров (или наоборот) в одной задаче.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удобнее измерять в см², м² или мм²: это «квадраты» длины. Высота — в см, м или мм, то есть одна линейная величина.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перевод величин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1763637"/>
            <a:ext cx="5955300" cy="3336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 решении задач по геометрии (школьные рекомендации учителей и учебные практикумы).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объема пирамиды
</a:t>
            </a:r>
            <a:endParaRPr lang="en-US" sz="3053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что именно взято в формуле V = 1/3Sh и как исправить распространённые неточности при решении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в формуле должны стоять корректные S и h, а также правильные единицы измерения. Именно они чаще всего «ломают» итоговый объём.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объема пирамиды с объемом призмы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и тот же «ступенчатый» объём призмы разделяется на пирамиды при одинаковых основании и высоте.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практический смысл формулы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 = 1/3Sh связана с развитием методов вычисления объёмов многогранников. Она даёт строгий способ перейти от площадей плоских фигур к трёхмерным размерам тела.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геометрия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расчёте кровельных деталей и конструкций сложной формы важны устойчивость и прогноз расхода материала. Пирамидальные фрагменты удобно моделировать геометрически, чтобы получить объём.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и кровля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архитектурных проектах пирамидальные элементы встречаются в форме кровли, башенок и декоративных завершений. По формуле оценивают объём конструктивных частей и планируют материалы.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расчёты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форма помогает разумно распределять материал и создавать устойчивые конструкции. Поэтому её используют в упаковке и макетах, где важно оценить вместимость и габариты.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декоративные изделия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основание квадратное: сначала находят площадь S = 6², а затем подставляют S и h в V = 1/3Sh. Результат сразу получают в кубических сантиметрах.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последовательность: сначала вычисляется площадь основания, затем она «масштабируется» коэффициентом 1/3 и высотой h.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1/3Sh для a = 6 см, h = 9 см (пример из школьной практики).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объема пирамиды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здания имеют элементы, напоминающие пирамиду: пирамидальные завершения, декоративные «шпили» и колпачки. Геометрическая модель помогает оценить объём внутреннего пространства и рационально подобрать материал для каркаса и покрытия.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с пирамидальным завершением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фонари часто проектируют с пирамидальными или близкими к ним формами, чтобы улучшить направление света и отвод осадков. При этом важно учитывать устойчивость креплений и расход материалов, поэтому расчёт объёма становится практическим шагом.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фонари и защитные колпаки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формы встречаются в упаковке и в учебных макетах: они хорошо «держат» форму и занимают предсказуемый объём. Для инженера и дизайнера полезно быстро переходить от измерений основания и высоты к понятной оценке вместимости.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архитектурные макеты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реальных объектах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сечения пирамиды плоскостями, параллельными основанию: по мере приближения к вершине их размеры уменьшаются. Это делает распределение объёма неравномерным, но управляемым закономерностью.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одном уровне расстояние до вершины в k раз меньше, то и линейные размеры сечения уменьшаются в k раз. Значит, площади сечений масштабируются как k², а объём получается с коэффициентом, равным 1/3.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общий объём выражается через площадь основания и высоту: V = 1/3Sh. Этот вывод не зависит от числа сторон основания: меняется форма, но не итоговый коэффициент.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объема работает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 на объем пирамиды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вычисления: от параметров к площади основания, затем — к подстановке в формулу и проверке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всегда находят по формуле V = 1/3Sh: он определяется только площадью основания и перпендикулярной высотой. При тех же S и h пирамида в три раза меньше призмы.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 «Объем пирамиды»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2026-05-14T05:04:26Z</dcterms:created>
  <dcterms:modified xsi:type="dcterms:W3CDTF">2026-05-14T05:04:26Z</dcterms:modified>
</cp:coreProperties>
</file>