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 перпендикулярные прямые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прямые без пересечения и под прямым углом?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геометрии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 перпендикулярность помогают строить фигуры, проверять чертежи и точно работать с линейкой, угольником и транспортиром.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9427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пересекаются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лежат в одной плоскости и не встречаются, даже если мысленно продолжать их бесконечно далеко.
</a:t>
            </a:r>
            <a:endParaRPr lang="en-US" sz="1177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804551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расстояние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между параллельными прямыми в любой точке одинаково, поэтому они выглядят как ровные линии, идущие рядом.
</a:t>
            </a:r>
            <a:endParaRPr lang="en-US" sz="1177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666353"/>
            <a:ext cx="3849600" cy="6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и 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 ∥ b показывает, что прямые параллельны. Такие линии можно увидеть на рельсах, в тетради и у краёв линейки.
</a:t>
            </a:r>
            <a:endParaRPr lang="en-US" sz="11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71730" y="261025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отмечают на чертеже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часто помечают маленьким квадратом в вершине. Это помогает сразу увидеть, что линии расположены перпендикулярно.
</a:t>
            </a:r>
            <a:endParaRPr lang="en-US" sz="1094" dirty="0"/>
          </a:p>
        </p:txBody>
      </p:sp>
      <p:sp>
        <p:nvSpPr>
          <p:cNvPr id="10" name="Text 3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и 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 ⟂ b означает перпендикулярность. Примеры — оси координат, угол тетради и пересечение стен в комнате.
</a:t>
            </a:r>
            <a:endParaRPr lang="en-US" sz="1094" dirty="0"/>
          </a:p>
        </p:txBody>
      </p:sp>
      <p:sp>
        <p:nvSpPr>
          <p:cNvPr id="11" name="Text 4"/>
          <p:cNvSpPr txBox="1"/>
          <p:nvPr/>
        </p:nvSpPr>
        <p:spPr>
          <a:xfrm>
            <a:off x="971730" y="1716900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под углом
</a:t>
            </a:r>
            <a:pPr algn="l" indent="0" marL="0">
              <a:lnSpc>
                <a:spcPct val="115000"/>
              </a:lnSpc>
              <a:buNone/>
            </a:pPr>
            <a:r>
              <a:rPr lang="en-US" sz="10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пересекаются так, что один угол между ними равен 90°. Такой угол называют прямым.
</a:t>
            </a:r>
            <a:endParaRPr lang="en-US" sz="10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два вида прямых по самым важным признакам.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 перпендикулярные: главное различие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связана с одинаковым направлением, а перпендикулярность — с прямым углом.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«Параллельность и перпендикулярность прямых»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вид двух прямых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прямых на чертеже или в задаче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и бытовых объектах чаще всего заметны ровные линии и прямые углы, потому что они удобны для построения и измерения.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прямые в жизни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даёт школа, но похожие линии легко найти и дома, и на улицах.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теме; распределение носит иллюстративный характер.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параллельные прямые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Совмещают 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край угольника прикладывают к заданной прямой, чтобы направление первой стороны было точно задано.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Сдвигают вдоль линейки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Линейку оставляют неподвижной, а угольник аккуратно перемещают вдоль неё без поворота, сохраняя направление.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Проводят новую прямую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свободному краю угольника проводят линию. Она получается параллельной исходной и подходит для чертежей.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5088" y="3436634"/>
            <a:ext cx="234675" cy="268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строят перпендикулярные прямые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Угольник прикладывают к прямой так, чтобы одна его сторона совпала с ней. Затем проводят вторую сторону — получается прямой угол.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Транспортир используют, когда нужно точно отложить 90°. Это удобно при работе с клетчатой бумагой и аккуратными чертежами.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13557" y="3488098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важно проверять без спешки: даже небольшое отклонение меняет форму фигуры и может испортить результат построения.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в предметах вокруг нас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тетради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Стороны тетради сходятся ровно под 90°, поэтому её угол удобно использовать как наглядный пример прямого угла.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Дверная рама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и горизонтальные части рамы образуют прямые углы, благодаря чему дверь выглядит ровной и устойчивой.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и плитка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окне и на полу плитка часто расположены так, что соседние стороны пересекаются под прямым углом.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Экран телефона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прямоугольного экрана углы также прямые, поэтому его форма помогает легко заметить перпендикулярные стороны.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 основные признаки параллельных прямых и помогает запомнить их связь с направлением и расстоянием.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узнают по одинаковому направлению и неизменному расстоянию между ними; через внешнюю точку проводится единственная параллельная прямая.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«Параллельные прямые»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фиксирует признаки перпендикулярности и показывает, как удобно проверять их на чертеже.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перпендикулярных прямых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 перпендикулярности — прямой угол; при пересечении образуются четыре угла, а проверка угольником даёт быстрый и точный результат.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тема «Перпендикулярные прямые»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пересекающиеся прямые могут образовывать разные углы; прямой угол выделяется как особый случай.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при пересечении прямых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угол 90° указывает на перпендикулярность. Остальные значения показывают обычное пересечение без прямого угла.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схема для иллюстрации темы «Углы при пересечении прямых»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чертеже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 признаках пересечения и величине угла между прямыми.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и перпендикулярность в фигурах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75200" y="1889450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Прямоугольник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прямоугольнике противоположные стороны идут параллельно, а соседние стороны образуют прямые углы. Это позволяет отличать его от других четырёхугольников по сочетанию двух признаков.
</a:t>
            </a:r>
            <a:endParaRPr lang="en-US" sz="918" dirty="0"/>
          </a:p>
        </p:txBody>
      </p:sp>
      <p:sp>
        <p:nvSpPr>
          <p:cNvPr id="10" name="Text 3"/>
          <p:cNvSpPr txBox="1"/>
          <p:nvPr/>
        </p:nvSpPr>
        <p:spPr>
          <a:xfrm>
            <a:off x="775200" y="2561135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
</a:t>
            </a:r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объединяет оба свойства: противоположные стороны параллельны, а все углы прямые. Поэтому его легко узнать даже по частично видимому чертежу.
</a:t>
            </a:r>
            <a:endParaRPr lang="en-US" sz="1079" dirty="0"/>
          </a:p>
        </p:txBody>
      </p:sp>
      <p:sp>
        <p:nvSpPr>
          <p:cNvPr id="11" name="Text 4"/>
          <p:cNvSpPr txBox="1"/>
          <p:nvPr/>
        </p:nvSpPr>
        <p:spPr>
          <a:xfrm>
            <a:off x="775200" y="323282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Параллелограмм
</a:t>
            </a:r>
            <a:pPr algn="l" indent="0" marL="0">
              <a:lnSpc>
                <a:spcPct val="115000"/>
              </a:lnSpc>
              <a:buNone/>
            </a:pPr>
            <a:r>
              <a:rPr lang="en-US" sz="91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параллелограмма противоположные стороны параллельны, но углы могут быть наклонными. Значит, наличие параллельных сторон не обязательно связано с прямыми углами.
</a:t>
            </a:r>
            <a:endParaRPr lang="en-US" sz="918" dirty="0"/>
          </a:p>
        </p:txBody>
      </p:sp>
      <p:sp>
        <p:nvSpPr>
          <p:cNvPr id="12" name="Text 5"/>
          <p:cNvSpPr txBox="1"/>
          <p:nvPr/>
        </p:nvSpPr>
        <p:spPr>
          <a:xfrm>
            <a:off x="775200" y="3904492"/>
            <a:ext cx="5201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видны параллельные стороны и угол 90°, можно быстрее определить тип фигуры и проверить, нет ли ошибки в построении.
</a:t>
            </a:r>
            <a:endParaRPr lang="en-US" sz="11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и в городских улицах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91187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улиц
</a:t>
            </a:r>
            <a:pPr algn="l" indent="0" marL="0">
              <a:lnSpc>
                <a:spcPct val="115000"/>
              </a:lnSpc>
              <a:buNone/>
            </a:pPr>
            <a:r>
              <a:rPr lang="en-US" sz="3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планах города улицы часто образуют прямоугольную сетку. Одни линии идут параллельно, другие пересекаются под прямым углом, что упрощает чтение карты.
</a:t>
            </a:r>
            <a:endParaRPr lang="en-US" sz="898" dirty="0"/>
          </a:p>
        </p:txBody>
      </p:sp>
      <p:sp>
        <p:nvSpPr>
          <p:cNvPr id="10" name="Text 3"/>
          <p:cNvSpPr txBox="1"/>
          <p:nvPr/>
        </p:nvSpPr>
        <p:spPr>
          <a:xfrm>
            <a:off x="3467988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кварталов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структура помогает быстро находить кварталы, считать повороты и сравнивать расстояния по клеткам или по блокам улиц без сложных измерений.
</a:t>
            </a:r>
            <a:endParaRPr lang="en-US" sz="945" dirty="0"/>
          </a:p>
        </p:txBody>
      </p:sp>
      <p:sp>
        <p:nvSpPr>
          <p:cNvPr id="11" name="Text 4"/>
          <p:cNvSpPr txBox="1"/>
          <p:nvPr/>
        </p:nvSpPr>
        <p:spPr>
          <a:xfrm>
            <a:off x="6024106" y="1849325"/>
            <a:ext cx="2321100" cy="7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Ориентирование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3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понимать, где линии параллельны, а где перпендикулярны, проще двигаться по маршруту и сверять своё положение с планом местности.
</a:t>
            </a:r>
            <a:endParaRPr lang="en-US" sz="94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самые привычные места, где мы замечаем прямые линии и углы: от школьных предметов до городских объектов и техники.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встречаются прямые линии и прямые углы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обычно даёт школа, но и в доме, городе и транспорте такие формы встречаются постоянно.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схема по теме «Параллельные и перпендикулярные прямые»
</a:t>
            </a:r>
            <a:endParaRPr lang="en-US" sz="69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08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34498" y="1986438"/>
            <a:ext cx="342300" cy="39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Перспектива на фото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снимке параллельные линии могут казаться сходящимися, хотя в реальности они не пересекаются. Поэтому фотографию нельзя считать единственным доказательством.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Толщина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линии на чертеже толстые, их края могут смещать взгляд и создавать ощущение неточного угла. Лучше измерять по средней линии.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точного ответа используют линейку, угольник и транспортир. Глазомер полезен, но он не заменяет измерение, особенно в школьных задачах.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7874" y="1846057"/>
            <a:ext cx="584265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видов прямых в одной таблице помогает быстро вспомнить главное перед решением задач и построениями.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памятка по теме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связаны с одинаковым направлением, а перпендикулярные — с прямым углом. Это два разных, но очень важных признака.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итог по теме «Параллельность и перпендикулярность»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урока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идут рядом и не встречаются, а перпендикулярные пересекаются под углом 90°. Эти признаки помогают уверенно строить фигуры, читать чертежи и решать задачи по геометрии.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2026-05-28T23:53:47Z</dcterms:created>
  <dcterms:modified xsi:type="dcterms:W3CDTF">2026-05-28T23:53:47Z</dcterms:modified>
</cp:coreProperties>
</file>