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jpe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jpe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колониальной системы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мира после колониализма: причины, этапы и последствия.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колониализма: исторический взгляд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XVI–XIX веков привели к созданию широких колониальных империй Европы в Африке, Азии и Америке, охвативших свыше 60% суши к началу XX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самосознания в колониях стимулировал стремление к самостоятельности и свободе от внешнего господства.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европейских держав после Второй мировой войны значительно уменьшило их возможности контролировать колонии.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социальные потрясения в метрополиях снижали способность эффективно управлять колониями.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 самоопределения и равенства активно поддерживалось в международных организациях и среди населения.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распада колониальных империй
</a:t>
            </a:r>
            <a:endParaRPr lang="en-US" sz="22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освобождения колоний по регионам и ключевые события. Пик процесса — 1950–1960-е годы.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этапов деколонизации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активный этап деколонизации пришёлся на середину XX века, формируя современную политическую карту.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данные по деколонизации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прирост суверенитета произошёл в Африке и Азии, отражая глобальные изменения после войны.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суверенных стран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Существенный скачок в 1960 году подтверждает масштаб "Года Африки" и волну деколонизации.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отчёты, 1965 г.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и США поддерживали освобождение колоний, стремясь расширить своё влияние в новых государствах.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держав и идей независимости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продвигали принципы свободы и права народов на самоопределение.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формировала Британское содружество для сохранения связей с бывшими колониями.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колоний ведущими метрополиями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теряет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Великобритания начинает терять свои колонии в Азии и Африке. Индия и Бирма становятся независимыми, в Африке колонии, как Кения, обретают свободу.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уступает Индокитай и Алжир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Индокитая после войны 1945-1954 гг. и затяжной конфликт за Алжир стали серьёзным ударом для Франции и примером вооружённой борьбы за независимость.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 независимость Индонезии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Нидерланды признали независимость Индонезии, завершив длительный период колониального правления и конфликтов в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мирные демонстрации и забастовки, как «Соляной поход» в Индии, служили платформой для выражения народного протеста.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Бойкоты и экономическое давление использовались для подрыва колониальной власти и экономики.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восстания и партизанская борьба стали ответом на репрессии и отказ метрополий идти на уступки.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национальной символики и пропаганды — важный фактор мобилизации и сплочения населения.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национально-освободительной борьбы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 организации национального сопротивления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национальный конгресс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организация борьбы за независимость Индии. Возглавляла массовые кампании под руководством Махатмы Ганди, продвигая ненасильственные методы сопротивления.
</a:t>
            </a:r>
            <a:endParaRPr lang="en-US" sz="1105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национального освобождения (Алжир)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движение, добившееся независимости после кровопролитной войны. Руководители организовывали партизанские действия и дипломатические усилия.
</a:t>
            </a:r>
            <a:endParaRPr lang="en-US" sz="1054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национальный конгресс (ЮАР)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борец против апартеида и колониального режима. Лидеры ANC возглавляли митинги и мирные протесты, нацеленные на отмену дискриминации.
</a:t>
            </a:r>
            <a:endParaRPr lang="en-US" sz="11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Индии за свободу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Махатмы Ганди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с помощью ненасильственных методов объединил миллионы индийцев в борьбе за освобождение от британского колониального правления.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независимости 1947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долгой борьбы Индия и Пакистан стали независимыми государствами, что стало началом финального распада Британской империи.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Британской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между индуистами и мусульманами вызвали раздел территории на два самостоятельных государства с массовыми миграциями и столкновениями.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Индокитая и Алжира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Дьенбьенфу — конец французского господства во Вьетнаме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1954 году силы Вьетминя одержали победу в решающей битве при Дьенбьенфу. Эта победа привела к выводу французских войск и провозглашению независимости Вьетнама, став поворотным моментом в борьбе за освобождение Азии от колониального контроля.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война — долгий и кровопролитный путь к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1954 по 1962 год Алжир вел ожесточённую войну с Францией, в ходе которой погибли более миллиона человек. Эта длительная борьба завершилась признанием независимости страны и стала примером вооружённого сопротивления колониализму в Африке.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государства: волна независимостей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 — первая страна юга Сахары, получившая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Гана стала первым африканским государством к югу от Сахары, освободившимся от британского господства. Это событие вдохновило другие колонии на борьбу за свою независимость.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'Год Африки' — массовый взрыв освобождений в 1960 году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 году сразу 17 африканских стран получили независимость. Этот период называют 'Годом Африки', поскольку он символизировал массовое отвержение колониального правления и новую эру суверенитета.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войны — путь многих африканских независимостей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независимость достигалась через вооружённые конфликты и революции. Эти события часто сопровождались социальными потрясениями и формированием новых национальных идентичностей.
</a:t>
            </a:r>
            <a:endParaRPr lang="en-US" sz="11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Ближнего Востока и образование новых стран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 — создание государства Израиль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Израиля стало ключевым событием в регионе, вызвав изменения политической карты и цепь конфликтов с арабскими соседями.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1952 — революция в Египте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революция свергла монархию, и Египет стал республикой, прокладывая путь к независимой национальной политике.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— независимость стран Персидского залива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1960-х и 1970-х годов многие страны Персидского залива обрели суверенитет, формируя новый политический ландшафт региона.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и влияние внешних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движения усиливались под воздействием международных интересов, что способствовало перераспределению влияния и созданию новых государств.
</a:t>
            </a:r>
            <a:endParaRPr lang="en-US" sz="8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конфликты после деколонизации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происходили гражданские войны и военные перевороты, подрывающие политическую стабильность и мешающие развитию общества.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государства столкнулись с этническими конфликтами, вызванными искусственными границами, установленными бывшими колониальными властями.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и социальная нестабильность стали постоянными проблемами, осложняя процесс формирования эффективных государственных институтов.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для новых государств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страны остались зависимыми от экспорта ограниченного числа сырьевых товаров и не смогли развить разнообразную экономику, что замедлило их развитие.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трудности, некоторые государства, например Ботсвана, добились экономического роста благодаря грамотному управлению и инвестициям в инфраструктуру и 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международные организации и сотрудничество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неприсоединения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Объединило государства, отказавшиеся вступать в военные блоки, чтобы сохранять независимость и нейтралитет во время холодной войны.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африканского единства (ОАЕ)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для укрепления сотрудничества между африканскими странами и мирного урегулирования региональных конфликтов.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международного сотрудничества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начали совместно решать экономические и политические вопросы, добиваясь поддержки на мировой арене.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лидеры движения за независимость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Кваме Нкрума — пионер пан-африканского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Ганы, который способствовал развитию идеи единства африканских стран. Его усилия помогли сформировать дух сотрудничества и самобытности на континенте.
</a:t>
            </a:r>
            <a:endParaRPr lang="en-US" sz="1031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Джаварлал Неру — архитектор независимой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премьер-министр Индии, сыгравший ключевую роль в становлении внутренней политики и внешнеполитического курса страны в годы после освобождения.
</a:t>
            </a:r>
            <a:endParaRPr lang="en-US" sz="1067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 Ши Минь — символ вьетнамской борьбы за освобождение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Коммунистический лидер Вьетнама, возглавивший партизанскую войну против французских и американских войск и объединивший страну под национальными целями.
</a:t>
            </a:r>
            <a:endParaRPr lang="en-US" sz="9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значение: наследие колониализма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 привел к появлению множества независимых государств с различными культурными и этническими особенностями.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многие из новых стран продолжают сталкиваться с последствиями экономической зависимости и политической нестабильности, унаследованными от колониальной эпохи.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деколонизации влияет на современные международные отношения и выступает основой противостояния дискриминации и борьбе за равные права.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 в поддержке независимости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предоставлении независимости 1960 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Принятая Генеральной Ассамблеей ООН, декларация закрепила право колониальных народов на самостоятельность и стала важным международным шагом в деколонизации.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комитет по деколонизации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для наблюдения за процессом деколонизации и оказания помощи новым государствам в достижении суверенитета и международного признания.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изменила карту мира и способствовала формированию новых суверенных государств, продолжая влиять на глобальные политические и экономические отношения в современности.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крушения колониальной системы сегодня
</a:t>
            </a:r>
            <a:endParaRPr lang="en-US" sz="28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2026-05-11T03:56:10Z</dcterms:created>
  <dcterms:modified xsi:type="dcterms:W3CDTF">2026-05-11T03:56:10Z</dcterms:modified>
</cp:coreProperties>
</file>