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Трифонович Твардовский: поэт, фронтовик, редактор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правды, памяти и человеческого достоинства.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 век исторических переломов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и поэзия развивались на фоне революций, войны и послевоенной цензуры. Твардовский сумел сохранить ясный язык, личную интонацию и внимание к судьбе конкретного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родина поэта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рождение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родился 8 июня 1910 года в деревне Загорье Смоленской губернии.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Трифон Гордеевич, был сельским кузнецом и умел читать, что выделяло семью среди односельчан.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земля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труд, устная речь и деревенский быт стали для будущего поэта важнейшими источниками впечатлений.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именно он определил точность образов Твардовского и его уважение к простому человеку.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 и путь в профессию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1920-х годов Твардовский начал печатать стихи в смоленской прессе. Эти первые публикации обозначили его интерес к живой речи и повседневной деревенской теме.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Смоленские публикации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он вошёл в профессиональную литературную среду Москвы. Поэма «Страна Муравия» принесла ему широкую известность и обозначила главные темы раннего творчества.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Москву и «Страна Муравия»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Твардовского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личная биография поэта совпала с ключевыми событиями советского XX 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Твардовского неотделима от исторических потрясений века: каждое крупное событие становилось для него и личным опытом, и литературной темой.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Т. Твардовского; история его творчества и редакторской деятельности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Твардовского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объединяет личное переживание, историческую память и разговор о нравственной ответственности человека.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война и память; остальные темы поддерживают главный разговор о человеке в истории.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поэтического и редакторского наследия А. Т. Твардовского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795863"/>
            <a:ext cx="659700" cy="5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581825"/>
            <a:ext cx="659700" cy="5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Муравия» и образ деревни в раннем творчестве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справедливой земли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крестьянин, который ищет место, где возможна счастливая и справедливая жизнь. Этот сюжет соединяет личную надежду героя и общий исторический вопрос.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интонация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опирается на сказовую речь, песенный ритм и эпическую широту. Благодаря этому деревенская тема звучит одновременно поэтически и очень жизненно.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эпоху перемен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героя раскрываются сложные перемены 1930-х годов. Поэма показывает, что исторический выбор в деревне был связан не с лозунгами, а с реальной человеческой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героем стал не исключительный воин, а обычный солдат. В нём соединяются стойкость, смекалка, жизнелюбие и внутренняя свобода.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и создание «Василия Тёркина»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Твардовский работал фронтовым корреспондентом и постоянно видел солдатский быт, усталость, страх и взаимовыручку.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«Василий Тёркин» создавалась по главам с 1942 года. Она стала художественным итогом военного опыта и живого наблюдения за фронтовой жизнью.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как народный герой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близок народному представлению о герое, который побеждает не исключительностью, а внутренней стойкостью и человеческим достоинством в самых тяжёлых обстоятельствах.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воспринимается как собирательный образ русского солдата, потому что в нём нет официального пафоса. Его сила — в самоиронии, чувстве меры и умении поддержать товарищей.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«Василий Тёркин» стал всенародной книгой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быстро выходила к читателю и воспринималась как разговор о войне без прикрас и назидательности.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успеха — в соединении простоты формы, живой речи и глубокого человеческого содержания.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поэмы «Василий Тёркин» и её читательского восприятия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лирика: память о погибших и цена войны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 Твардовского особенно остро звучит тема утраты: за победой он видит человеческие судьбы, оборванные фронтом, и память о тех, кто не вернулся домой.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этих стихов не отделяет себя от поколения победителей. Он переживает общую беду как личную ответственность и размышляет о цене выживания.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Твардовского — не только подвиг и мужество, но и тяжёлое нравственное испытание. Она оставляет след в совести живых и не позволяет простых выводов.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его поздней лирике становится обязанностью перед павшими. Сохранить правду о них — значит не дать времени обесценить пережитое и забыть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поэтика Твардовского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характерна для стихов о деревне, войне, времени и человеческом характере.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— редактор «Нового мира»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1950–1954 и 1958–1970 годах Твардовский руководил «Новым миром», превратив журнал в влиятельную площадку для серьёзной литературы и общественной дискуссии.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сделала Твардовского фигурой общекультурного масштаба. Его имя стало связано не только с поэзией, но и с защитой литературной самостоятельности.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отстаивал право писателя на честный разговор о войне, истории и современности. Для журнала это означало внимание к живому опыту человека, а не к официальной риторике.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линия Твардовского и её результаты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работы и их литературные итоги в журнале «Новый мир».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Твардовском журнал стал символом литературной честности, а его редакционная линия — примером гражданской ответственности.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журнала «Новый мир»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становится более сдержанной и строгой. Память в этих текстах уже не просто воспоминание о прошлом, а нравственная мера, которой проверяются время и человек.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 и тема исторической памяти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Твардовский всё чаще соотносит личную судьбу с судьбой страны. Он говорит о долге перед павшими и о необходимости хранить правду без приукрашивания.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Твардовского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Твардовского устойчиво соединяются личное переживание, гражданская тема и разговор о нравственной ответственности.
</a:t>
            </a:r>
            <a:endParaRPr lang="en-US" sz="147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строится вокруг нескольких равноправных центров, где Родина и память особенно устойчивы, а война и совесть задают наибольшее напряжение.
</a:t>
            </a:r>
            <a:endParaRPr lang="en-US" sz="144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 Т. Твардовского; тематическое обобщение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художественная сила простоты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так, будто говорит с читателем напрямую: естественно, ясно и без книжной вычурности, но при этом точно выстраивает смысл и ритм высказывания.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бытовая или фронтовая подробность у него часто несёт большой смысл. Через конкретную сцену раскрываются характер, время и нравственная оценка происходящего.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глубина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прозрачный синтаксис помогают не упростить мысль, а сделать её убедительной. За внешней лёгкостью у Твардовского всегда стоит серьёзная внутренняя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и влияние Твардовского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показал, что военная тема может быть не плакатной, а психологически точной и человечески убедительной. Этот опыт повлиял на развитие военной прозы и лирики.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представление о роли редактора в литературе: редактор у Твардовского — не администратор, а защитник художественной честности и серьёзного разговора о времени.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XX века Твардовский стал примером соединения таланта, исторической памяти и гражданской позиции. Его влияние ощущается и в поэзии, и в культурной самооценке 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Твардовский важен для старшеклассника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понять, что война — это не только даты и победы, но и человеческая цена истории. Такой взгляд учит видеть за фактом судьбу конкретного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ценна его ясность. Сложные темы — совесть, выбор, память, любовь к родине — он выражает доступно, но без упрощения смысла.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убеждает, что геройство бывает незаметным: в верности слову, в помощи товарищу, в умении не терять достоинства даже в тяжёлых обстоятельствах.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развивают критическое мышление: они не дают готовых ответов, а заставляют сопоставлять личное и историческое, эмоциональное и нравственное, частное и общее.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Твардовский: поэт правды и человеческого достоинства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соединил деревенские корни, фронтовой опыт и высокую культуру слова. Его стихи, «Василий Тёркин» и работа в «Новом мире» оставили России урок честности, памяти и внутренней свободы.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2026-05-20T02:41:25Z</dcterms:created>
  <dcterms:modified xsi:type="dcterms:W3CDTF">2026-05-20T02:41:25Z</dcterms:modified>
</cp:coreProperties>
</file>