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языка художественной литературы в трудах В. В. Виноградова
</a:t>
            </a:r>
            <a:endParaRPr lang="en-US" sz="3605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как система слова, образа и авторского голоса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Виноградов в русской филологии XX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Владимирович Виноградов заложил основы отечественной лингвостилистики и анализа художественного текста. Его работы о Пушкине, Гоголе и Достоевском показали, как язык литературы связан с эпохой, нормой и индивидуальностью писателя.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изучает Виноградов в художественном тексте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находится не язык вообще, а особая речевая организация произведения, где каждое средство подчинено художественной задаче и работает на смысл.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охватывает авторскую речь, реплики персонажей, композицию, интонацию, лексику и синтаксис как взаимосвязанные элементы единого текста.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рассматривается как целостная система: слово получает не только предметное, но и образное, экспрессивное значение.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рождается не только из сюжета, но и из способа речевого построения, ритма и распределения голосов внутри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 как основатель стилистики художественной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повествователь, персонаж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развёл позиции автора, повествователя и героя, показав, что каждый голос в тексте имеет собственную функцию. Это позволило точнее описывать индивидуальный стиль писателя и историческую природу художественной речи.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 как научный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 одним из первых последовательно описал язык литературы как систему выразительных средств, а не набор отдельных украшений. Такой подход сделал анализ формы неотделимым от анализа смысла.
</a:t>
            </a:r>
            <a:endParaRPr lang="en-US" sz="9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виноградовской теории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автора, стилистическая доминанта и композиционно-речевая организация помогают увидеть, как текст объединяет разнородные языковые средства в цельное художественное целое.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различения между нейтральной и экспрессивной лексикой, авторским словом и чужой речью, прямой и несобственно-прямой речью. Они уточняют, кому принадлежит голос в тексте.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цитатность, стилизация, синтаксический ритм и интонация создают узнаваемое звучание произведения. Именно эти элементы формируют его художественное своеобразие.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анализа художественного текста по Виноградову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важен сам по себе, но особенно значим в системе связей с другими уровнями.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уровней показывает: у Виноградова текст понимается как единая художественно-языковая структура.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трудам В. В. Виноградова по стилистике художественной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78286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персонажа как средство раскрытия характера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и культурный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указывает на его происхождение, образование и привычную среду. По словарю и синтаксису читатель распознаёт социальную принадлежность персонажа без прямых пояснений автора.
</a:t>
            </a:r>
            <a:endParaRPr lang="en-US" sz="738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речевые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Просторечие, диалектизмы, любимые слова, повторы и паузы создают узнаваемый речевой портрет. Такие детали делают персонажа живым и психологически убедительным.
</a:t>
            </a:r>
            <a:endParaRPr lang="en-US" sz="679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голосов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и несобственно-прямая речь позволяют соединить авторскую оценку и внутренний голос героя. Благодаря этому характер раскрывается не только через действия, но и через способ говорить.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авторская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реплик помогают увидеть отношение автора к персонажу, особенно в сатирической или иронической прозе. Речь становится инструментом характеристики и оценки одновременно.
</a:t>
            </a:r>
            <a:endParaRPr lang="en-US" sz="7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форм художественной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формы речи выполняют разные художественные задачи внутри одного произведения.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речи не дублируют друг друга, а распределяют функции: от организации текста до раскрытия внутреннего мира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Виноградов, труды по стилистике художественной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текста в духе Виноградова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 мотивам работ В. В. Виноградова о художественной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как опора для изучения нормы литературного языка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Виноградова Пушкин — центральная фигура в становлении русского литературного языка XIX века. Его речь соединяет точность, ясность и естественность без стилистической перегрузки.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стиль показывает, как разговорная свобода может сочетаться с высокой художественной дисциплиной. Именно это сочетание стало важным ориентиром для последующей литературной нормы.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Пушкина позволяет увидеть, как простота формы усиливает смысловую глубину. Виноградов рассматривал это как пример зрелой и устойчивой языковой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художественная роль речевой маски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 говорит, а персонаж выдает себя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речь героя редко бывает нейтральной: она сразу обнаруживает страх, тщеславие или внутреннюю пустоту. Виноградов показывал, что речевая маска в такой прозе работает как сатирический портрет, где одна реплика способна раскрыть социальный тип и авторскую иронию.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построенный на сбое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«Мертвых душах» смешение книжных оборотов, разговорных интонаций и нарочито неуклюжих форм создает ощущение речевой деформации. Именно этот сдвиг делает гоголевский текст узнаваемым: комизм возникает не только из ситуации, но и из того, как персонажи говорят о себе и мире.
</a:t>
            </a:r>
            <a:endParaRPr lang="en-US" sz="8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в языке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 рассматривал эти средства не как украшения, а как элементы общей речевой организации текста.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смысловую нагрузку часто несут повтор и метафора: именно они усиливают ритм, интонацию и образность.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трудам В. В. Виноградова о стилистике художественной речи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изменчивость литературного языка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еще тесно связан с книжной традицией и высокой риторикой. Норма менее устойчива, а стилистические границы между жанрами и сферами речи выражены особенно резко.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новая литературная норма, в которой возрастает роль точности, естественности и индивидуального авторского стиля. Художественный текст становится главным пространством развития и проверки языковых средств.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литературы заметно усложняется: усиливаются эксперименты со стилем, интонацией и речевой организацией. Для анализа уже недостаточно общей оценки текста — требуется учет исторического контекста и жанровой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стилистики и поэтики в филологической науке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Стилистика у Виноградова изучает не набор красивых слов, а способ, которым языковая форма создает художественный образ, ритм и тональность произведения.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анализ в этой модели не отделяется от литературоведческого: каждое наблюдение о слове должно вести к пониманию художественного смысла.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единство дисциплин делает текст главным объектом исследования и позволяет видеть в нем не сумму приемов, а целостную художественную систему.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рассматривает, как речевая организация влияет на сюжет, композицию, систему персонажей и движение авторской мысли внутри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646133"/>
            <a:ext cx="3971100" cy="18512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труды В. В. Виноградова и их научное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работы Виноградова показывают, как складывалась теория художественной речи и индивидуального стиля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работы закрепили филологический анализ текста как исследование языковой формы, авторской позиции и исторической нормы одновременно.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Труды В. В. Виноградова по истории русского литературного языка и стилистике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идей Виноградова для школьного анализа литературы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Виноградова учит переходить от пересказа сюжета к анализу формы: важно замечать, как выбор слов, синтаксис и интонация меняют смысл сцены и образ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навык работы с цитатой и речевой характеристикой, помогая школьнику доказательно объяснять, почему герой звучит именно так и что это сообщает о его характере.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формирует внимательное чтение: ученик видит в тексте не только тему и идею, но и систему языковых сигналов, из которых рождается художественный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языковой детали к интерпретации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анализа художественного текста в духе В. В. Виноградова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Достоинства и ограничения виноградовского подхода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метода — точность: он заставляет опираться на конкретные языковые факты и не подменять анализ общими впечатлениями о произведении.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и историзм: Виноградов показывает, что значение слова и стиль текста нельзя понимать вне эпохи, нормы и культурной среды его создания.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подхода связано с его опорой прежде всего на классическую литературу и детальное филологическое чтение, которое не всегда охватывает все аспекты современного текста.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Позднейшие направления расширили перспективу, но виноградовские понятия по-прежнему служат надежной основой для анализа художественной речи и авторского стиля.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виноградовский метод сохраняет актуальность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применим не только к классике: он помогает читать текст как организованное речевое целое в любой литературной эпохе.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трех опор делает подход устойчивым: он учитывает время, структуру и сам текст без потери интерпретационной точности.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метода по работам В. В. Виноградова; схема для учебной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Виноградов: язык литературы как ключ к смыслу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Виноградов показал, что художественная речь — это не фон сюжета, а основа литературного смысла. Его идеи связали слово, стиль, автора и эпоху в единую систему анализа.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2026-05-23T18:10:27Z</dcterms:created>
  <dcterms:modified xsi:type="dcterms:W3CDTF">2026-05-23T18:10:27Z</dcterms:modified>
</cp:coreProperties>
</file>