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человечества от первобытных племён до зарождения первых государств.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истоков истории: человек и его первые шаги к цивилизации
</a:t>
            </a:r>
            <a:endParaRPr lang="en-US" sz="27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изучать историю?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люди научились жить вместе, создавать технологии и строить цивилизации. Она развивает любознательность и помогает понимать ошибки прошлого для лучшего будущего.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первых поселений и общин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постоянному жительству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люди отошли от кочевого образа жизни и начали селиться на одном месте. Сезонные стоянки стали основой для формирования небольших общин и совместного труда.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труд и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общинах разделялись роли: кто охотится, кто строит укрытия. Это укрепляло связь и позволяло эффективно защищаться и добывать пищу.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древние поселения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Костёнки, Мезин и Мальта датируются 15–25 тысячами лет назад — это одни из самых древних свидетельств об обустройстве жизни на территории современной России.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земледелия на Ближнем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 люди начали возделывать культуру пшеницы, ячменя и чечевицы, что обеспечило стабильный источник пищи и позволило расти численности населения.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первых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Козы, овцы и коровы стали основой животноводства, обеспечивая мясо, молоко и шерсть, что изменило образ жизни человека и экономику поселений.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аграрной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постоянные поселения, выросло население, люди могли производить излишки продуктов, что стимулировало развитие торговли и социальной структуры.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революция и одомашнивание животных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первых городов и их структура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Иерихон — город-крепость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9000 лет назад возник город с мощными стенами и башнями для обороны. Здесь хранили зерно, что свидетельствует об организованном хозяйстве и распределении ресурсов.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Чатал-Гуюк — уникальное городское поселение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датируемый 7000 лет назад, удивлял многоэтажными домами без улиц — вход осуществлялся через крыши, что отражало особенности городской планировки того времени.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центр социального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городов способствовало разделению труда, возникновению профессий и новым формам общественной жизни, изменившим традиционные общины.
</a:t>
            </a:r>
            <a:endParaRPr lang="en-US" sz="10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различные ремёсла: гончары создавали посуду, кузнецы ковали оружие, ткачи изготавливали ткани, столяры строили дома и мебель, обеспечивая разнообразие профессий.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социальное устройство: кто выполнял какие роли?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стало социально стратифицированным: вожди управляли, воины защищали, жрецы совершали обряды, ремесленники производили товары, а земледельцы обеспечивали пищу.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расширило обмен товарами между поселениями. Появились рынки, где обменивали продукты, ремесленные изделия и сырьё.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города стали примерами сложных иерархий с жреческо-административной властью, формируя первые системы управления и законов.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3500 года до н.э. в Месопотамии появилась клинопись — система знаков, высеченных на глиняных табличках, использовавшаяся для учета и законов.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3200 года до н.э. в Египте развилась система иероглифов — сложных символов, применяемых в религиозных и административных текстах на папирусе и монументах.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— основа для многих письменностей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Появившийся около 1200 года до н.э. алфавит упростил запись языка с помощью ограниченного набора символов, что впоследствии повлияло на греческую и латинскую письменность.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 в разных культурах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царь Саргон Древний создал империю с армией и налоговой системой, объединяя города под единой властью. Это стало образцом государственного устройства.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государств: власть и законы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получило развитие с кодексом Хаммурапи, закреплявшим правила и наказания, что обеспечило порядок и справедливость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365-дневный календарь, связанный с ежегодным разливом Нила, что помогало планировать посевы и сбор урожая.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Матeматика и астрономия в древнем мире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изобрели абак и таблицы умножения, а в Индии и Китае совершенствовали методы измерений для ирригации и строительства.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искусство в Древнем Египте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загробную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 в посмертное существование души, где важную роль играло воздаяние за земную жизнь, что влияло на их нравственные устои.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 культовые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боги — Осирис, Исида, Гор — управляли природными и социальными явлениями. Их почитали через храмы, ритуалы и священные тексты.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сооружались как усыпальницы фараонов. Расписные гробницы и статуи отражали религиозные представления и обеспечивали защиту в загробном мире.
</a:t>
            </a:r>
            <a:endParaRPr lang="en-US" sz="11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клинописи — ключ к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появилась около 3500 года до н.э. в Месопотамии и стала первым способом записи мыслей на глиняных табличках. Именно с помощью клинописи фиксировали сделки, героические рассказы и законы общества.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— закон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законов, созданный в XVIII веке до н.э., стал одним из первых комплексных юридических документов. Он регулировал вопросы справедливости, наказаний и правил общественной жизни, влияя на развитие права позже.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и ирригационные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ступенчатые храмы-монументы, символизировали связь небес и земли. Для сельского хозяйства месопотамцы разработали сложную систему ирригации, что позволило увеличить урожаи и поддержать растущее население.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центр изобретений и первых законов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Инда: города, наука и повседневная жизнь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Индской долины развивалась вдоль реки Инд с 2500 до 1700 годов до н.э. Города Хараппа и Мохенджо-Даро отличались прямыми улицами и продуманной канализацией, что подчёркивало уровень урбанистики того времени.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применяли продвинутые системы мер и веса, а находки печатей свидетельствуют о развитии торговли. Также сохранились знания в области медицины и математики, подтверждающие высокий уровень науки в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древнем Китае сформировались династии Шан и Чжоу, внедрившие важные изобретения: железные плуги и бронзовые сосуды. Произошло значительное развитие письменности, насчитывающей более 2000 уникальных иероглифов.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открытия, традиции, семья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философии зародились конфуцианство и даосизм, формировавшие моральные ценности. Важность семьи, уважение к старшим и гармония с природой стали основой общества и остаются значимыми до сих пор.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56308"/>
            <a:ext cx="3287100" cy="16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цивилизации: таблица сходств и различий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четырёх древних цивилизаций, показывая их время, письменность, изобретения и социальную структуру.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цивилизации развивали уникальные культуры и технологии, оказавшее влияние на человечество.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для школы.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Греция и Рим: спорт, философия, инженерия, закон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Древней 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подарила миру театр, философию с именами Сократа и Платона, а также олимпийские игры, зародившиеся в 776 году до н.э. Храмы, такие как Парфенон, и скульптуры отличались мастерством и гармонией.
</a:t>
            </a:r>
            <a:endParaRPr lang="en-US" sz="1282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Древнего Рима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дороги и акведуки, распространили латинский язык и создали комплексное право. Архитектура с арками и Колизей влияли на развитие европейской культуры и техники, что ощущается по сей день.
</a:t>
            </a:r>
            <a:endParaRPr lang="en-US" sz="12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— хранитель цивилизации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3500 до н.э. — появление клинописи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начали использовать клинописные знаки на глиняных табличках для учёта и передачи информации.
</a:t>
            </a:r>
            <a:endParaRPr lang="en-US" sz="1212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3200 до н.э. — египетские иероглифы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развилась система письменности для религиозных текстов и административных документов на папирусе.
</a:t>
            </a:r>
            <a:endParaRPr lang="en-US" sz="1212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1200 до н.э. — финикийский 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первый алфавит, упрощавший запись слов и оказавший влияние на последующие системы письма.
</a:t>
            </a:r>
            <a:endParaRPr lang="en-US" sz="122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Александрийской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стала центром сбора и сохранения знаний, стимулировала развитие грамотности и обмен мыслей между культурами.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3" y="3295047"/>
            <a:ext cx="397575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наследия древнего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зиккураты и храмы отражают архитектурные достижения и духовные взгляды древних народов, став символами их цивилизаций.
</a:t>
            </a:r>
            <a:endParaRPr lang="en-US" sz="1284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Мозаики, скульптуры и росписи на керамике сохраняют культурное наследие, раскрывая мировоззрение и эстетические предпочтения.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астрономия, развивавшиеся в Месопотамии, Индии и Египте, заложили основы современных знаний и технологий.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 медицине в Египте и Китае формировали первые терапевтические методы, многие из которых предвосхитили современные практики.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искусство: наскальные рисунки и скульптуры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Петроглифы Каповой пещеры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Каповой пещере обнаружены рисунки, созданные более 15 000 лет назад. Изображения животных служили для ритуалов и передачи знаний о жизни племени, выполненные с использованием природных красок.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 Виллендорфская» — символ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Фигурка «Венеры» из обожжённой глины датируется примерно 25 000 лет назад. Этот экспонат демонстрирует глубокое понимание символики и важность женского начала в древних обществах.
</a:t>
            </a:r>
            <a:endParaRPr lang="en-US" sz="12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прошлого в жизни современного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с Месопотамии и плуг из Египта и Китая легли в основу сельского хозяйства и транспорта, обеспечивая движение цивилизации вперёд благодаря новым технологиям.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бумаги в Китае и счётных приборов в Индии позволили развивать письменность и научные вычисления, что и сегодня поддерживает образование и обмен знаниями.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истоков истории для 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заложили основы современного мира, формируя культуру, науку и общественные институты. Изучение их наследия помогает нам понять свое место в истории и ценить богатство разных культур.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2026-05-10T12:42:59Z</dcterms:created>
  <dcterms:modified xsi:type="dcterms:W3CDTF">2026-05-10T12:42:59Z</dcterms:modified>
</cp:coreProperties>
</file>