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13. «Спускаться легче» Г. Остера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шутку, заголовок и скрытый смысл короткого текста.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Остер пишет для детей просто, смешно и очень точно. В его текстах шутка помогает заметить серьёзную мысль, а короткие фразы легко запоминаются и интересно читаются вслух.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Остер и его книги для детей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противоположных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сталкиваются два действия: подниматься и спускаться. Эти слова сразу показывают противопоставление и настраивают на сравнение.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наблюдение из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спуск часто кажется проще подъёма. Остер берёт это знакомое наблюдение и превращает его в шутку, которая заставляет задуматься.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название текста
</a:t>
            </a:r>
            <a:endParaRPr lang="en-US" sz="42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Юмористический текст и его признаки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Серьёзная интонация делает шутку ещё смешнее. Автор как будто говорит всерьёз, а читатель понимает, что перед ним игра смысла.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 и построен из простых слов, поэтому его легко читать. Но за ясной формой прячется неожиданный смысловой поворот.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нужно читать внимательно. Если понять его буквально, можно упустить главное — улыбку автора и скрытую мысль.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смешной совет у Остера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обычного действия к шутке и выводу о скрытом смысле.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5487" y="2915264"/>
            <a:ext cx="60615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992" y="6638231"/>
            <a:ext cx="707175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ситуация, знакомая каждому первокласснику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в школе или дома сразу понятна детям. По ней каждый день можно подниматься и спускаться, замечая, что движения действительно отличаются по трудности.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горке или пологом склоне легко увидеть, почему вниз идти проще. Такой образ делает шутку Остера близкой и понятной без лишних объяснений.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Горка и склон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Крыльцо школы знакомо почти каждому первокласснику. Оно помогает представить обычную ситуацию, в которой движение вверх и вниз становится поводом для смешного наблюдения.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крыльцо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дорожка в парке тоже показывает разницу между подъёмом и спуском. Автор берёт самый простой жизненный пример и делает его забавным.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в парке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шутка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неожиданный совет, и знакомые слова начинают звучать смешно. Короткий текст сразу показывает: это шутка, а не настоящая инструкция.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видит обычную ситуацию, похожую на ежедневное движение по лестнице или склону. Всё выглядит привычно и даже немного серьёзно.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смысл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«легче» и «труднее» подсказывают главный смысл сравнения. Именно на этой разнице строится смешной поворот текста.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«вверх» и «вниз» показывают два противоположных движения. Благодаря им читатель сразу замечает, что автор сравнивает разные пути.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«подъём» и «спуск» помогают представить реальную картину. Они делают текст наглядным и связывают шутку с жизненным опытом.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замечают эти слова, им легче понять заголовок. Словарная работа помогает увидеть не только шутку, но и мысль автора.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главная мысль произведения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 — обычное движение человека, которое автор показывает с улыбкой. Самая простая ситуация становится интересной и немного неожиданной.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 том, что юмористический текст нужно читать внимательно. За шуткой может скрываться наблюдение, которое помогает думать.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посмеяться, но и понять, зачем автор выбрал такое название и такой совет. Тогда чтение становится осмысленным и точным.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скрытый смысл в коротком тексте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перепутать шутку с настоящим правилом.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запоминается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состоит из нескольких простых фраз, поэтому ребёнок быстро схватывает его смысл и не теряет основную мысль.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конце делает чтение смешным и цепким. Именно поэтому короткий юмористический текст запоминается быстрее длинного объяснения.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связаны с понятным движением: вверх, вниз, подъём, спуск. Такие картины легко представить и запомнить.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представить в воображении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легко возникает человек на лестнице, на горке или на дорожке с уклоном. Обычная ситуация сразу становится наглядной и понятной младшему школьнику.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Воображаемая картина помогает почувствовать разницу между усилием и лёгкостью. А когда привычное движение подаётся как необычный совет, появляется смешной эффект.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после чтения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полезно сказать, почему текст нельзя понимать буквально. Такой ответ показывает, что читатель умеет читать вдумчиво и осторожно.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подумать, какой серьёзный смысл спрятан за шуткой. В юмористическом тексте он часто звучит не прямо, а через игру слов.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объяснить, почему именно эта фраза вызывает улыбку. Здесь помогает сравнение шутки с обычной жизнью.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назвать, какая часть текста кажется смешной. Это помогает не пропустить главное впечатление от чтения.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с жизнью школьника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каждый день видят лестницы школы, крыльцо, горки во дворе и дорожки с подъёмом. Поэтому содержание текста сразу кажется знакомым.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наблюдения из жизни помогают понять, откуда берётся шутка. Автор берёт простой случай и делает его смешным.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ситуация близка ребёнку, её легче обсудить и пересказать. Так литература соединяется с личным опытом школьника.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безопасно читать шутливый текст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отличить юмор от настоящего совета.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тексте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 усиливает комизм и делает совет нарочито смешным. Короткая форма не даёт отвлечься от этого эффекта.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автору говорить как будто серьёзно, хотя смысл получается шутливым. От этого текст звучит живо и неожиданно.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подъёмом и спуском делает мысль особенно заметной. Читатель сразу видит противопоставление двух действий.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словами помогает спрятать серьёзное наблюдение за простой шуткой. Именно так юмор становится понятным даже младшим школьникам.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3550" y="5655075"/>
            <a:ext cx="15683100" cy="37982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77900" y="3918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для пересказа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310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обычную ситуацию: человек движется вверх или вниз по лестнице, горке или дорожке. Это помогает сразу вспомнить содержание текста.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9612200" y="2061800"/>
            <a:ext cx="7156200" cy="31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здесь смешного и какой вывод сделать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объяснить, где спрятана шутка. После этого можно сказать, что автор учит не понимать смешной совет буквально и читать внимательно.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на уроке русского языка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учиться замечать настроение автора и отличать шутку от настоящего правила. Это развивает умение вдумчиво работать с текстом.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читать текст внимательно и не пропускать ни одной детали. Именно точность помогает понять короткое произведение без ошибок.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ответы и ясные фразы помогают выразить своё мнение. Так ученик тренирует речь, словарный запас и уверенность в ответе.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по тексту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лёгкий путь не всегда бывает правильным. За простой шуткой скрывается наблюдение о жизни и выборе.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форма помогает лучше запомнить мысль и делает чтение интересным. Поэтому короткий текст работает особенно сильно.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этом произведении учит замечать, как автор играет словами и смыслом. Для младших школьников это полезный и добрый урок.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Шутка, которую нужно понять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Григория Остера напоминает: смешной совет не всегда стоит повторять. Если читать внимательно, можно увидеть шутку, смысл и здравый вывод одновременно.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2026-05-21T16:17:12Z</dcterms:created>
  <dcterms:modified xsi:type="dcterms:W3CDTF">2026-05-21T16:17:12Z</dcterms:modified>
</cp:coreProperties>
</file>