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и характер: ключевые понятия для понимания личности
</a:t>
            </a:r>
            <a:endParaRPr lang="en-US" sz="2267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и характер формируют уникальные особенности каждого подростка.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понимания темперамента и характера
</a:t>
            </a:r>
            <a:endParaRPr lang="en-US" sz="2251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темперамента началось ещё в античности с Гиппократа и Галена. Современные исследования учитывают психологические и физиологические аспекты личности.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характера, темперамент не зависит от воспитания или жизненного опыта, определяя базовый стиль поведения.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отражает динамику психических процессов: скорость, силу, устойчивость и подвижность реакций человека.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— врождённый набор нервных особенностей, влияющих на реактивность и энергичность личности.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Темперамент: определение и роль в психологии
</a:t>
            </a:r>
            <a:endParaRPr lang="en-US" sz="22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— совокупность устойчивых личностных качеств, формирующих способы поведения и отношения к миру.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развивается под воздействием воспитания, окружения и личного опыта через весь период взросления.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моральные установки, привычки и стиль общения человека, влияя на адаптацию в обществе.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характера включает внутренние установки и внешние проявления, отражающие ценности и цели личности.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Характер: основное определение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темперамента по Гиппократу
</a:t>
            </a:r>
            <a:endParaRPr lang="en-US" sz="2647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Холерик: динамика и эмоциональность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Холерики быстро реагируют на события, отличаются энергичностью и вспыльчивостью. Они активны, но их настроение часто меняется, что делает их поведение непредсказуемым.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Сангвиник: общительный и жизнерадостный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Сангвиники легко заводят знакомства, обладают бодростью и оптимизмом. Они адаптивны и быстро восстанавливаются после неудач, поддерживая позитивный настрой.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Флегматик: спокойствие и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Флегматики медлительны, но настойчивы. Они спокойны и устойчивы к стрессу, предпочитают стабильность и планомерное выполнение задач.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Меланхолик: чувствительность и глубокий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Меланхолики склонны к сильным переживаниям и самокопанию. Их эмоциональность выражена глубоко, они часто чувствительны и ранимы в общении.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839859"/>
            <a:ext cx="4646100" cy="1636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 скорости реакции, устойчивости, эмоциональности и общительности у разных типов темперамента.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психологии личности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типов темперамента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свойствах темперамента влияют на успех адаптации в школьной среде и межличностные отношения.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нервной системы определяет выносливость при нагрузках и устойчивость к стрессам, влияя на поведение подростка.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Уравновешенность — баланс между процессами возбуждения и торможения, что отражает эмоциональную стабильность.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характеризует быстроту переключения внимания и деяний, определяя гибкость реакции на события.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основы темперамента по Павлову
</a:t>
            </a:r>
            <a:endParaRPr lang="en-US" sz="2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школьных психологов,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распространённости типов темперамента среди школьников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школьных психологов показывают, что сангвиники наиболее многочисленны в школьных классах.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темпераментов требует различного подхода к взаимодействию и обучению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Волевые качества (упорство, решительность) помогают подростку преодолевать трудности и добиваться целей.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уровни формирования характера
</a:t>
            </a:r>
            <a:endParaRPr lang="en-US" sz="2401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черты (отзывчивость, раздражительность) влияют на реакцию на социальные ситуации и отношения с окружающими.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свойства (любознательность, сообразительность) способствуют развитию мышления и познавательных способностей.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качества (честность, ответственность) формируют основу для этического поведения и общественных норм.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черты характера подростков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Доброжелательность и инициативность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проявляют дружелюбие и хотят брать на себя ответственность за дела, что помогает им успешно взаимодействовать с окружающими и достигать целей.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 и замкнутость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подростки демонстрируют настойчивость в отстаивании своей точки зрения и склонность к интроверсии, что влияет на общение в коллективе.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и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подростки активно выполняют учебные задания и стараются быть честными с собой и окружающими, что укрепляет доверие сверстников и учителей.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характера у школьника
</a:t>
            </a:r>
            <a:endParaRPr lang="en-US" sz="233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психолого-педагогические исследования развития личности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Сангвиники и холерики проявляют активность и лидерство, что помогает им успешно включаться в учебные и групповые задания.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темперамента в успешности обучения и адаптации
</a:t>
            </a:r>
            <a:endParaRPr lang="en-US" sz="1898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Флегматики отличаются усидчивостью и спокойствием, что способствует стабильному выполнению учебных задач без конфликтов.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Меланхолики глубоко переживают события и иногда требуют поддержки для адаптации, но при этом обладают тонкой эмоциональной сферой.
</a:t>
            </a:r>
            <a:endParaRPr lang="en-US" sz="11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целеустремлённость помогают школьникам систематически выполнять задания и достигать высоких результатов.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Самодисциплина облегчает организацию учёбы и повышает общий уровень успеха в образовательном процессе.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 и упрямство могут снижать качество коммуникации и затруднять участие в коллективных проектах.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Дружелюбие и честность способствуют установлению доверия в классе и поддерживают положительные отношения с учителями.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характера на поведение и школьные успехи
</a:t>
            </a:r>
            <a:endParaRPr lang="en-US" sz="20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сочетания темперамента и характера в известных личностях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был сангвиником, проявлял живое общение и творческую инициативу. Его дружелюбие и энергия способствовали созданию обширного круга творческих контактов.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Алексеевич Гагарин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Гагарин сочетал черты холерика и сангвиника, отличался оптимизмом и целеустремлённостью, что помогло ему преодолеть серьёзные трудности и достичь космического полёта.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Иванович Куприн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обладал меланхолическим темпераментом и чувствительным характером, что отражалось в глубоком восприятии мира и проникновенных произведениях.
</a:t>
            </a:r>
            <a:endParaRPr lang="en-US" sz="13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характер развивается на основе темперамента, приобретая уникальные индивидуальные качества под влиянием окружения.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 жизненный опыт влияют на развитие и скорректированность черт характера у каждого человека.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особенности нервной системы формируют базовые реакции и поведенческие стили, являющиеся фундаментом характера.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как основа для развития характера
</a:t>
            </a:r>
            <a:endParaRPr lang="en-US" sz="22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восьмиклассников, 2023 год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активность по типу темперамента: статистика класса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Меланхолики предпочитают индивидуальные задания, что отражает их склонность к глубокому сосредоточению.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темпераментов обогащает коллектив, способствуя эффективному распределению ролей и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своих сильных сторон темперамента помогает подросткам формировать реалистичную и положительную самооценку.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позитивных качеств характера способствует уверенности в себе и самостоятельности в школьной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построения межличностных отношений улучшают адаптацию и социализацию в коллективе сверстников.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и развитие индивидуальности подростков
</a:t>
            </a:r>
            <a:endParaRPr lang="en-US" sz="19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воспитание способствует развитию дисциплинированности и ответственности у подростков.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воспитания на коррекцию черт характера и темперамента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толерантность формируются через систематическую поддержку и объяснение социальных норм.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импульсивности достигается через примеры самообладания и развитие самоконтроля.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застенчивости возможно при поддержке окружающих и поощрении открытого общения в группе.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эффективному взаимодействию с разными типами людей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терпимость как основа дружбы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Проявляя терпимость к особенностям других, школьники учатся строить доверительные отношения, что обеспечивает комфорт в коллективе и снижает конфликты.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для улучшения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внимательного слушания помогают понять точку зрения других, способствуют поиску компромиссов и укрепляют взаимопонимание среди одноклассников.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темпераменте и характере для подростков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своих индивидуальных особенностей помогает подросткам адаптироваться и развиваться, создавая основу для успешной учебы и гармоничных отношений в коллективе.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2026-05-08T02:30:20Z</dcterms:created>
  <dcterms:modified xsi:type="dcterms:W3CDTF">2026-05-08T02:30:20Z</dcterms:modified>
</cp:coreProperties>
</file>