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слова: из каких частей строится слово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конструктор: соберём его по частям.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второкласснику знать состав слова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 знаешь части слова, легче находить родственные слова, запоминать их написание и замечать, что меняется, а что остаётся общим. Это первый шаг к аккуратному и умному разбору слова.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частей выделяют в слове на уроках русского языка: корень, приставку, суффикс и окончание.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слова помогают понять его строение и смысл.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похожее звучание ещё не делает слова родственными. Слова гора и город звучат похоже, однако их значения разные, значит, это не однокоренные слова.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— это слова одной семьи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связаны общим смыслом и общей частью. Например, у слов дом, домик, домашний и домовой слышится один смысловой центр — дом.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находить общую часть и лучше понимать значение новых слов. Если корень один, то слова обычно «родня», а не просто похожие по звуку.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стоит перед корнем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побежало слово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любит стоять впереди и сразу подсказывает, что произошло с действием. В словах приехал, ушёл и забежал она помогает увидеть движение, начало или изменение направления. Слово будто надевает маленькую шапочку перед корнем.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поворачивает в сторону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приставка может очень ловко изменить значение. Сравни: шёл, пришёл, ушёл, перешёл. Слова похожи, но действие в каждом случае другое, и именно приставка помогает это заметить без лишних 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меняет значение слова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шёл и пришёл корень связан с одним действием, но приставка при- показывает, что кто-то подошёл или приблизился.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ушёл приставка у- подсказывает удаление, будто герой тихо отправился в другую сторону. Смысл меняется сразу, хотя слово остаётся узнаваемым.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пере- в слове перешёл сообщает о переходе через что-то или о перемещении на другую сторону. Это уже новое действие, а не просто движение.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язык умеет делать из одного слова целую маленькую компанию: все похожи, но у каждого своё значение и свой «маршрут».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домик, зайчик, лесок и грибочек суффиксы -ик-, -чик-, -ок-, -очк- добавляют смысл «маленький» или «милый». Вот такой незаметный помощник прячется за корнем.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располагается после корня и помогает образовывать новые слова. Он часто придаёт слову маленький, ласковый или особый оттенок, который сразу делает речь теплее и 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словам дружить в предложении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меняется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окончание, слово нужно изменить. Тогда видно, какая часть в нём меняется, а какая остаётся той же.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связывается с другими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сочетаниях у дома, к дому и о доме меняется именно окончание. Оно помогает слову подстроиться под соседей в предложении.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форма становится понятной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показывает, как слово стоит в речи: где, кому и о ком мы говорим. Без него слова не смогли бы так удобно «дружить».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части слова по шагам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слова по составу для ученика 2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— всё слово без окончания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В ней остаются те детали, которые помогают увидеть внутреннее строение слова, как если бы мы сняли с него сменную «крышечку».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помогает не путать части слова и быстрее понимать его состав. Если смотреть на слово внимательно, оно уже не кажется сложным — просто маленький языковой конструктор.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могут быть корень, приставка и суффикс. Например, в слове лесной основа лесн-, а в слове лесами — леса-. Так легче заметить, где слово меняется.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800" y="2825570"/>
            <a:ext cx="659700" cy="5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713" y="2766113"/>
            <a:ext cx="645900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581825"/>
            <a:ext cx="659700" cy="586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нулевого окончания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не написаны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форме у слова окончание может не обозначаться буквами. Его не видно на письме, но оно всё равно существует и помогает слову менять форму без потери смысла.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меняется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нулевое окончание можно по изменению слова. Если появляются формы дома, кота, дня, значит в исходной форме окончание было, просто оно оказалось нулевым.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для разбора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 часто встречается в начальных формах существительных. Для ученика это полезная находка: слово нельзя считать «без окончания», пока не проверены его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Другие слова собраны сложнее. В слове лесок есть корень и суффикс, а в слове подснежник уже работают приставка, корень и суффикс. Слово действительно напоминает конструктор.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состоять из разных частей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Одни слова устроены совсем просто. В слове снег выделяется только корень, поэтому оно похоже на маленький кирпичик без добавок.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выполняют разбор слова по составу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188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окончание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88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изменяем слово и смотрим, какая его часть меняется. Так проще увидеть окончание и не перепутать его с остальными частями.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96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Ищем корень, приставку и суффикс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96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подбираем родственные слова, чтобы найти общий корень. Потом проверяем, есть ли перед корнем приставка и после него суффикс.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00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Называем части по порядку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400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перечисляем все найденные части слова. Такой порядок помогает не запутаться и сделать разбор аккуратно, как настоящий языковой детектив.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592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Выделяем основу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592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убираем окончание. Оставшаяся часть слова называется основой и помогает понять, из каких значимых деталей построено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разборе слова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Иногда дети принимают за корень кусочек слова, который на самом деле является суффиксом или частью окончания. Из-за этого весь разбор получается неверным.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Бывает, что похожие по звучанию слова объявляют родственными сразу. Но нужно проверять смысл: у гора и город общее звучание, а не общее родство.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не изменять слово перед поиском окончания. Без этого трудно понять, какая часть изменяется, а какая остаётся общей.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Чтобы не ошибиться, полезно искать родственные слова и сравнивать их внимательно. Тогда каждая часть слова встанет на своё место, как в аккуратной коробке.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слова помогают писать без ошибок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можно подобрать родственное слово, корень помогает проверить сомнительную букву. Поэтому ученику важно искать общую часть не наугад, а по смыслу и звучанию.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подсказывает проверочные слова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 со словом, а окончание меняется вместе с формой. Когда ребёнок знает состав слова, ему легче заметить орфограмму и не потерять букву при письме.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окончание работают по своим правилам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 для второклассника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увидеть, как слово разбирается по частям без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слов вокруг одного корня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Родственные слова объединяются общим корнем и смыслом. Например, свет, светлый и светить говорят о чём-то связанном со светом, а не просто похожи на слух.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Такая «семья» помогает быстрее понимать новые слова. Если известен корень, легче догадаться, что обозначает слово подсветка или светлячок.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Важно смотреть не только на звучание, но и на значение. Тогда можно уверенно отличить настоящих родственников от слов-«похожек», которые просто притворяются.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ласково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домик или ручка, мы представляем не просто предмет, а что-то маленькое, аккуратное и милое. Суффиксы помогают передать ласку, поэтому такие слова часто звучат особенно приятно для детского уха.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и маленькая ручка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кот превращается в котика, и слово сразу звучит мягче. Так работает уменьшительно-ласкательный суффикс. Он словно надевает на слово тёплую шапочку и делает речь дружелюбной и заботливой.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Котик, который стал добрее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8875" y="3337555"/>
            <a:ext cx="3699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в обычной речи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выражаем мысль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 суффиксы помогают добавить нужный оттенок смысла. Благодаря им можно говорить не просто о действии, а о его направлении, начале или результате.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внимательнее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знает, где корень, приставка и окончание, ему проще заметить опасные места в слове. Это помогает не терять буквы и писать аккуратнее.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Создаём новые слова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знакомой основы легко строятся новые слова. Один корень может «собрать» целую группу слов, которые связаны по смыслу и удобно запоминаются.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незнакомые слова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части слова подсказывают значение даже нового слова. Если разобрать его по частям, оно уже не кажется таким загадочным и страшным.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— ключ к пониманию языка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главный смысл, приставка и суффикс добавляют новые оттенки, а окончание помогает словам соединяться в предложении. Умение видеть эти части делает письмо точнее и увереннее.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2026-05-21T21:00:11Z</dcterms:created>
  <dcterms:modified xsi:type="dcterms:W3CDTF">2026-05-21T21:00:11Z</dcterms:modified>
</cp:coreProperties>
</file>