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Критское царство: первая морская цивилизация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Крит — мир дворцов, моря и загадок, который изменил историю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на перекрёстке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лежал между Европой, Азией и Африкой, поэтому его жители рано стали мореплавателями и посредниками в обмене товарами. Именно выгодное положение помогло минойской культуре стать одной из самых ярких в Эгейском мире.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Крита и жизнь его жителей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выращивали оливки, виноград и зерно, а также использовали продукты этих растений в повседневной жизни и обмене. Оливковое масло и вино были важными товарами.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был покрыт горами и узкими долинами, поэтому больших равнин для земледелия здесь не хватало. Поселения часто располагались в удобных местах рядом с водой и защищёнными бухтами.
</a:t>
            </a:r>
            <a:endParaRPr lang="en-US" sz="1465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разводили коз и овец, которые хорошо приспосабливались к каменистым склонам. От них получали мясо, молоко, шерсть и сырьё для одежды и ремесла.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плодородной земли море стало для критян не препятствием, а главным путём связи с другими странами. Торговые поездки приносили острову нужные ресурсы и богатство.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минойской истории по археологическим данным.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развивалось Критское царство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Кносс — дворец, который стал символом Крита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Кносский дворец был не просто резиденцией правителя, а целым центром жизни острова. Здесь находились склады, мастерские, святилища и помещения для управления хозяйством. Разветвлённые коридоры и множество комнат создавали впечатление огромного запутанного города.
</a:t>
            </a:r>
            <a:endParaRPr lang="en-US" sz="971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внутри дворца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 Кноссом связаны мифы о Лабиринте и Минотавре. Сложная планировка дворца, вероятно, произвела сильное впечатление на людей более поздних эпох. Поэтому Кносс стал одним из самых узнаваемых образов древнего Крита.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 нём помнят до сих пор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Крите существовало несколько крупных центров, и каждый выполнял свою роль в жизни острова.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Критское царство не было сосредоточено в одном городе: сеть дворцов помогала управлять островом и поддерживать торговлю.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дворцовые центры Крита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о дворцовых комплексах Крита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Критом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на Крите было связано с дворцом, где сосредоточивались не только правители, но и религиозные обряды. Поэтому политика, хозяйство и культ были тесно связаны между собой.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Жрецы, вельможи и писцы следили за запасами и распределением продуктов. Они записывали поступления зерна, масла, шерсти и других товаров, чтобы дворцовая система работала без сбоев.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Хранилища и учёт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дворцовые склады свозили продукты и изделия из разных частей острова. Такой учёт помогал собирать ресурсы, снабжать работников и поддерживать обмен между центром и поселениями.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через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 Крите опиралась не на большие армии, а на контроль над запасами и обменом. Кто управлял хранилищами, тот фактически управлял жизнью всего дворцового государства.
</a:t>
            </a:r>
            <a:endParaRPr lang="en-US" sz="10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 связи с другими странами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вывозили критяне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отправлял за море масло, вино, керамику и металлические изделия. Эти товары ценились за качество и помогали острову укреплять связи с другими центрами Средиземноморья.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ходили корабли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минойцев плавали к Египту, Сирии, Кипру и Кикладам. Благодаря этому Крит стал важным посредником между разными регионами Восточного Средиземноморья.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привозили на 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обмен критяне получали медь, олово, золото и слоновую кость. Такие материалы были нужны для оружия, украшений и изделий, которые изготавливали в дворцовых мастерских.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приносила острову богатство, а вместе с ним — влияние и возможность развивать ремёсла. Без моря Крит не смог бы стать таким сильным и заметным государством.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условны и показывают не точный расчёт, а соотношение основных источников достатка минойцев.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играло море, но успех держался на сочетании торговли, производства и дворцового распределения ресурсов.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приносило богатство Критскому царству
</a:t>
            </a:r>
            <a:endParaRPr lang="en-US" sz="248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хозяйстве минойского Крита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минойцев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Крите использовали знаки линейного письма А, а также записи на табличках и печатях. Эта система до конца не расшифрована, поэтому язык минойцев остаётся неизвестным.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делали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служило для хозяйственных нужд: в нём отмечали товары, запасы и работы во дворце. Такие записи помогали контролировать поступления и распределение ресурсов по всему острову.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мы не умеем читать эти тексты полностью, они показывают высокий уровень организации общества. Для древнего государства учёт был таким же важным, как корабли и дворцы.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26575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священные знаки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богинь
</a:t>
            </a:r>
            <a:pPr algn="l" indent="0" marL="0">
              <a:lnSpc>
                <a:spcPct val="115000"/>
              </a:lnSpc>
              <a:buNone/>
            </a:pPr>
            <a:r>
              <a:rPr lang="en-US" sz="56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Минойцы связывали священное с богинями природы, плодородия и гор. Они просили у них благополучия, урожая и защиты, поэтому религия была тесно связана с повседневной жизнью острова.
</a:t>
            </a:r>
            <a:endParaRPr lang="en-US" sz="1326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быка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 считался особенно важным образом: его показывали на росписях, печатях и в обрядах. Этот знак напоминал о силе, плодородии и, возможно, о священных состязаниях с животным.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Лабрис и ритуалы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топор лабрис встречается в дворцах и святилищах как один из главных культовых символов. Его, вероятно, использовали в обрядах, связанных с властью, жертвоприношениями и священными праздниками.
</a:t>
            </a:r>
            <a:endParaRPr lang="en-US" sz="1289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проходили не только во дворцах, но и в пещерах, на вершинах гор и в небольших святилищах. Такие места считались особенно близкими к миру богов и духов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фресках художники нередко изображали прыжки через быка — зрелищный обряд, где важны были ловкость и смелость. Такие сцены передают движение, напряжение и праздничную атмосферу дворцового Крита. Благодаря им мы видим не статую, а живую сцену.
</a:t>
            </a:r>
            <a:endParaRPr lang="en-US" sz="580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 священного быка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росписи показывают морские пейзажи, рыб, дельфинов и цветущие растения. Эти изображения напоминают, насколько тесно жизнь минойцев была связана с морем и природой. Светлый фон делал краски особенно яркими и выразительными.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рыбы и цветы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критских фресках персонажи редко стоят неподвижно: они танцуют, несут дары, гуляют или участвуют в процессиях. Художники умело передавали гибкость тела и лёгкость движения, поэтому искусство Крита кажется очень динамичным и современным.
</a:t>
            </a:r>
            <a:endParaRPr lang="en-US" sz="585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движении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Крита: жизнь в красках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соперничество по богатству, а разницу в образе жизни: критяне опирались на море и обмен, а микенцы — на укреплённые центры и силу оружия.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Критская культура выглядела более открытой и морской, а микенская — более военной и замкнутой. Это отражалось в архитектуре, торговле и повседневной жизни.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 Микены: два разных мира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истории Древнего мира и археологическим данным о Критe и Микенах.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 Миносе, Тесее и Минотавре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рассказывают о сильном царе Миносе, который правил на Крите и будто бы получил власть от богов. Так миф сохранил память о могущественном дворцовом центре.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Минос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представляли дворец как Лабиринт, где жил Минотавр — чудовище с телом человека и головой быка. Этот образ, вероятно, отражал сложную планировку Кносса и культ быка.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 и Минотавр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мифу, Тесей победил Минотавра, а Ариадна помогла ему выбраться из Лабиринта с помощью нити. История стала одной из самых известных легенд о Крите.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Тесей и Ариадна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426764"/>
            <a:ext cx="5226300" cy="268232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археологические находки Крита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находки помогают понять, как жили минойцы, что они писали, во что верили и чем занимались каждый день.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показывает, что минойская культура была развитой и многогранной: она соединяла искусство, хозяйство, религию и управление запасами.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в Кноссе, Фесте и других центрах Крита.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Критское царство пришло в упадок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на Крите и мощное извержение вулкана на Санторине нарушили жизнь острова. Были повреждены порты, склады и дворцы, а люди потеряли часть запасов и привычных связей.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стала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морские пути оказались нарушены, обмен с другими странами стал труднее и опаснее. Это уменьшило поступление металлов, редких материалов и товаров, на которых держалось богатство острова.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дворцов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были не только домами правителей, но и центрами управления. После разрушений им стало труднее собирать продукты, распределять их и контролировать хозяйство на всём острове.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ахейцев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1450 года до н. э. на Крите усилилось влияние ахейцев с материка. Многие дворцы были уничтожены или потеряли значение, и минойский мир постепенно изменился.
</a:t>
            </a:r>
            <a:endParaRPr lang="en-US" sz="9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 данным археологии и исторических реконструкций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происходил упадок Крита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4838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870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Крита для истории Европы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стал одним из первых центров, где дворец одновременно был домом правителя, складом и административным узлом. Это важный шаг к более сложной городской жизни в Европе.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Критяне рано освоили дальние морские маршруты и сделали море главным путём общения. Их опыт помог развитию обмена между островами, Египтом, Кипром и материковой Грецией.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фрески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Крита показали, как можно передавать движение, природу и повседневные сцены яркими красками. Такой стиль повлиял на художественные традиции Эгейского мира.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письменность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А стало одним из первых письменных систем Европы. Хотя оно ещё не расшифровано, само его существование показывает высокий уровень управления и учёта.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от минойского наследия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 Кноссе, Фесте, Маллии и Закросе позволяют изучать дворцы, склады, мастерские и святилища. Благодаря им учёные восстанавливают жизнь первых цивилизаций Европы.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 мифах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Лабиринт, Минотавр и нить Ариадны стали частью европейской культуры. Эти сюжеты напоминают, как древние истории связывали реальные дворцы Крита с яркими легендами.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учебники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Фрески, сосуды, печати и статуэтки хранятся в музеях и изучаются в школе. Они помогают увидеть минойцев не как сказочный народ, а как реальную древнюю цивилизацию.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морской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Крита показывает, что море может быть источником богатства, общения и влияния. Этот опыт особенно важен для понимания развития всего Эгейского мира.
</a:t>
            </a:r>
            <a:endParaRPr lang="en-US" sz="10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Критское царство: главные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Критское царство стало яркой морской цивилизацией с дворцами, торговлей, искусством и письменностью. Хотя оно исчезло, его открытия до сих пор помогают понять начало истории Европы.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2026-06-02T03:43:51Z</dcterms:created>
  <dcterms:modified xsi:type="dcterms:W3CDTF">2026-06-02T03:43:51Z</dcterms:modified>
</cp:coreProperties>
</file>