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28. Движение вдогонку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находить, кто догонит быстрее и через сколько времени.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движение вдогонку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похожи на жизнь: бегун догоняет бегуна, велосипедист — пешехода, а машина — автобус. Главное здесь одно: оба движутся в одном направлении, а расстояние между ними уменьшается.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«догоняет»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участник движется быстрее, он каждый час сокращает расстояние до другого не на свою скорость, а на разность двух скоростей.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вдогонку важно не складывать скорости. Нужно понять, насколько быстрее едет или идёт тот, кто стартовал сзади.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уменьшение отставания называют скоростью сближения. Она показывает, на сколько километров или метров расстояние становится меньше за единицу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велосипедист едет 12 км/ч, а пешеход идёт 8 км/ч, расстояние между ними сокращается именно на эту величину.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столько уменьшается расстояние между велосипедистом и пешеходом каждый час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примера на слайде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км/ч
</a:t>
            </a:r>
            <a:endParaRPr lang="en-US" sz="7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172" y="1474950"/>
            <a:ext cx="2737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бывают в задаче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известно, сколько километров или метров разделяет участников в начале. Именно это расстояние потом делят на скорость сближения.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расстояние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один участник выехал раньше. Тогда сначала считают, сколько он успел проехать, и только после этого решают задачу дальше.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старта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может быть дана скорость медленного участника. Она помогает понять, как быстро он уходит вперёд или движется по дороге.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пешехода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второй участник движется быстрее. Его скорость нужна, чтобы найти разность скоростей и понять, насколько быстро уменьшается отставание.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того, кто догоняет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движение вдогонку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разность скоростей, затем используем начальное расстояние и проверяем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показывает: нужно разделить начальное расстояние на скорость сближения. Тогда сразу видно, сколько часов понадобится, чтобы быстрее движущийся участник догнал другого.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помогает быстро найти время догоняния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 теме «Движение вдогонку»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6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 = S : (vбыстрого − vмедленного)
</a:t>
            </a:r>
            <a:endParaRPr lang="en-US" sz="38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 одном направлении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стрелки на схеме направлены в одну сторону. Это помогает сразу увидеть, что участники не едут навстречу, а движутся вместе по одной дороге.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смотрят стрелки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стрелками подписывают скорости, а между участниками — начальное расстояние. Так легче понять, кто догоняет, и не перепутать числа в задаче.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подписи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 равна 6 км/ч, а расстояние между участниками — 18 км. Значит, через это время они встретятся.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понадобится велосипедисту, чтобы догнать пешехода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примера на слайде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часа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старт в разное время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ехал со скоростью 60 км/ч и за первый час успел уехать вперёд на 60 км. Это и есть его начальное преимущество.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автомобиль выехал раньше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сближения равна 20 км/ч, поэтому оставшиеся 60 км второй автомобиль сокращает за 3 часа.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Догоняние произошло позже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старта второго автомобиля его скорость оказалась выше — 80 км/ч. Теперь можно найти, насколько быстро уменьшается отставание.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автомобиль начал движение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проходит по частям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участник сначала движется медленно, а потом быстрее, каждую часть пути нужно считать отдельно, как два маленьких отрезка одного большого путешествия.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находят, сколько времени он ехал или шёл на каждом участке, а потом складывают полученные результаты. Так ответ получается аккуратным и 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одну скорость для всего пути, если в условии сказано, что она менялась. Иначе легко ошибиться и получить лишние километры или часы.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вдогонку особенно важно не смешивать разные скорости. Каждый участок пути должен иметь свою запись, чтобы видно было, что и когда происходило.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решение шаг за шагом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скорость сближения, затем проверяем расстояние, единицы измерения и смысл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вместо вычитания скоростей складывают их. Но при движении вдогонку важно узнать, на сколько километров в час быстрее движется задний участник.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ответе пишут километры, хотя нужно найти время. Чтобы не запутаться, полезно всегда смотреть на вопрос задачи и единицы измерения в условии.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забыть, что один из участников мог стартовать раньше. Тогда сначала нужно найти, сколько пути он успел пройти, и только потом считать догоняние.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чертёж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участниками удобно поставить начальное расстояние. Именно оно потом будет уменьшаться, пока быстрый участник не догонит медленного.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отставание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стрелками можно записать скорости, время и расстояние. Такой чертёж действует как подсказка: всё нужное перед глазами, и задача становится проще.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Подписать данные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сразу видно, кто движется, где он начал путь и кто находится сзади. Это помогает не перепутать роли участников и не потерять важные числа.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участников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показывают, что оба объекта движутся в одну сторону. Тогда становится понятно, что расстояние между ними уменьшается, а не увеличивается.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направление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маленькое отставание превращается в догоняние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2590005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участниками всего 2 км. Это кажется совсем чуть-чуть, но для решения важна не только длина отставания, а ещё и разность скоростей.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90005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89802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движется на 1 км/ч быстрее другого, расстояние уменьшается на 1 км каждый час. Значит, через 2 часа отставание исчезнет.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489802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2 часа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догоняния не будет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участника движутся с одинаковой скоростью, расстояние между ними не меняется. Быстрый здесь не становится ещё быстрее, а отставание не исчезает.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вдогонку обязательно нужно, чтобы сзади оказался более быстрый участник. Иначе никакой математической гонки не выйдет, как ни старайся.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впереди едет или идёт быстрее тот, кто находится впереди, задний участник не сможет его догнать. Разрыв будет только увеличиваться, и задача не получится.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короткую запись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помогает выделить участников, их старт и главные данные задачи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вычислений ответ получается совсем другим, стоит ещё раз проверить разность скоростей и единицы измерения.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на столько за час сокращается расстояние между участниками.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условия задачи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км/ч
</a:t>
            </a:r>
            <a:endParaRPr lang="en-US" sz="7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вдогонку вокруг нас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спортсмен стартует чуть позже, но бежит быстрее. Круг за кругом он сокращает отставание и вскоре оказывается рядом с другим бегуном. На картинке это удобно показать двумя стрелками в одном направлении и заметным промежутком между ними.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Бегун на стадионе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поезд идёт быстрее другого в том же направлении. Сначала расстояние кажется большим, но потом оно заметно сокращается. Такая история помогает понять, почему в математике важны разность скоростей и точное начальное расстояние.
</a:t>
            </a:r>
            <a:endParaRPr lang="en-US" sz="866" dirty="0"/>
          </a:p>
        </p:txBody>
      </p:sp>
      <p:sp>
        <p:nvSpPr>
          <p:cNvPr id="12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поезда на соседних путях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выезжает следом за автобусом и движется быстрее. Сначала он далеко позади, но через некоторое время догоняет транспорт впереди. На рисунке хорошо видны направление движения, скорость и начальный промежуток между ними.
</a:t>
            </a:r>
            <a:endParaRPr lang="en-US" sz="916" dirty="0"/>
          </a:p>
        </p:txBody>
      </p:sp>
      <p:sp>
        <p:nvSpPr>
          <p:cNvPr id="14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автобус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идёт спокойно, а велосипедист едет быстрее и постепенно приближается. Такая сцена часто встречается на улице, поэтому её легко представить. Для задачи важно только одно: оба двигаются вперёд, а расстояние между ними уменьшается.
</a:t>
            </a:r>
            <a:endParaRPr lang="en-US" sz="863" dirty="0"/>
          </a:p>
        </p:txBody>
      </p:sp>
      <p:sp>
        <p:nvSpPr>
          <p:cNvPr id="16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пешеход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движении вдогонку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разность скоростей, не забыть начальное расстояние и внимательно читать условие, задачи на движение вдогонку становятся понятными и даже немного похожими на весёлую погоню.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2026-05-24T11:53:21Z</dcterms:created>
  <dcterms:modified xsi:type="dcterms:W3CDTF">2026-05-24T11:53:21Z</dcterms:modified>
</cp:coreProperties>
</file>