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птиц: цель и ключевые темы урока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птиц: строение, виды, поведение и роль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птиц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класс позвоночных, произошедший от динозавров более 150 млн лет назад. Они обитают повсюду: от Арктики до тропиков, в пустынях, горах и городах. Изучение птиц помогает понять биологические процессы и сохранить природу.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птиц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как уникальная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единственные животные с оперением, которое обеспечивает полёт и теплоизоляцию. Перья также важны для камуфляжа и общения между птицами.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лёгкие соединены с воздушными мешками, что обеспечивает эффективный газообмен при полёте, а лёгкие кости снижают вес тела, облегчая движение в воздухе.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гомойотермные животные с постоянной температурой тела около +40°C. Их яйца покрыты твёрдой скорлупой, обеспечивающей защиту развивающемуся эмбриону.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птиц: статистика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известно свыше 10 тысяч видов птиц, разделённых приблизительно на 40 отрядов. Воробьинообразные занимают половину видов, показывая огромное биоразнообразие.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России обитает около 790 видов птиц, многие из них являются перелётными, что подчёркивает важную роль страны в миграционных путях.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птицы: обитатели и их значение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 — крупнейшая группа с более чем 5000 видами. Их песни служат для общения и привлечения партнёров, а социальное поведение способствует совместному выживанию.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Соловей, синица, малиновка и скворец — распространённые певчие птицы, известные своими мелодичными голосами и яркой активностью весной и летом.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 помогают контролировать вредителей, поедая насекомых, а их пение приносит эстетическое удовольствие и служит природным индикатором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строение и образ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хищные птицы обладают крючковатым клювом и острыми когтями, что позволяет им эффективно ловить и убивать добычу. Во-вторых, крупные глаза обеспечивают острое зрение – орёл видит мышь на расстоянии до километра.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совы адаптированы к ночной охоте благодаря уникальному строению глаз и слуха, что позволяет им бесшумно подбираться к жертве. Во-вторых, все хищники играют важную роль в контроле популяций мелких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птицы: образ жизни и питание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птицы, такие как утки и гуси, имеют перепончатые лапы и водоотталкивающее оперение, защищающее от влаги. Развитая жировая железа помогает сохранять тепло в воде.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крупные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питаются водными растениями, рыбой и беспозвоночными. Лебедь-шипун — одна из самых крупных летающих птиц Европы, достигает веса до 15 кг и славится своей грациозностью.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 ярким оперением: зачем нужна окраска?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партнёров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птиц, например, у зимородка и щегла, служит для привлечения партнёров в брачный период. Яркие цвета демонстрируют здоровье и привлекательность особи.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меняют оперение в зависимости от сезона, используя окраску для маскировки или социального статуса. Золотистая иволга — ярко-жёлтая, что помогает ей выделяться или сливаться с листвой.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яиц у птиц различных видов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отличаются по размеру и форме в зависимости от вида птиц. Это связано с их способом гнездования и условиями окружающей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яйца отражают приспособления к среде и способу выведения потомства.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орнитологии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— строение и роль в лесу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имеют крепкий острый клюв и жёсткие хвостовые перья, которые помогают им крепко стоять на стволах деревьев. Их длинный липкий язык используется для добычи насекомых из коры.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пёстрый дятел способен пробивать до 20 отверстий в минуту в поисках пищи. Птицы способствуют лесной экосистеме, создавая дупла, которые служат убежищем для многих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пустынь: особенности выживания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пустынь, такие как вертишейка и пустынный жаворонок, приспособились к жаркому климату благодаря светлому оперению, отражающему солнечные лучи. Их длинные ноги облегчают перемещение по песчаной поверхности, а также позволяют добывать пищу из песка.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виды умеют обходиться без воды длительное время, используя влагу из пищи. Активность птиц смещается на утренние и вечерние часы, когда температура ниже, что помогает выживать в экстремальных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Попугаи: внешний вид и особенности поведения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оперение и мощные клювы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отличаются насыщенными цветами оперения, которые служат для общения и защиты. Их крупные изогнутые клювы позволяют им раскалывать твёрдые орехи и плоды, что важно для питания в дикой природе.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способность к имитации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попугаев умеют воспроизводить звуки и речь человека, что является редким явлением среди птиц. Волнистый попугайчик особенно популярен как домашний питомец благодаря своему дружелюбному характеру.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Нелетающие птицы: разнообразие и приспособления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Нелетающие птицы, такие как страус и эму, развили способность к быстрому бегу для защиты от хищников. У страусов развиты мощные ноги, позволяющие развивать скорость до 70 км/ч, компенсируя отсутствие полёта.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Пингвины, напротив, адаптировались к водной среде: их крылья превратились в ласты, что делает их отличными пловцами и ныряльщиками. Киви ведут ночной образ жизни, используя отличное обоняние для поиска пищи.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птиц и примеры видов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справочники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формой клюва, типом пищи и примерами птиц, демонстрируя адаптации к окружающей среде и способам кормления.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напрямую связана с предпочтениями в питании, что влияет на экологическую нишу птиц.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птиц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дрозды и сороки, переносят семена растений, способствуя их расселению и поддержанию биоразнообразия.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 нектарницы помогают опылять растения, что важно для их размножения и сохранения экосистем.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синицы охотятся на насекомых-вредителей, снижая их численность и защищая урожай.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участвуют в разложении органики, возвращая питательные вещества в почву и поддерживая экологическое равновесие.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причины и масштабы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позволяют птицам избегать суровых зимних условий и находить богатые кормовые базы для размножения. Примеры включают полярную крачку, преодолевающую гигантские расстояния между Арктикой и Антарктикой.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перелётов птицы сталкиваются с усталостью, неблагоприятной погодой и нехваткой пищи. Человеческая деятельность, например, разрушение местообитаний, также создаёт серьёзные угрозы.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птицам и исчезающие виды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исчезновению гнездовых территорий многих видов. Это снижает численность и ухудшает экологическое состояние популяций, особенно в районах с высоким антропогенным воздействием.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загрязнённые воды угрожают здоровью птиц, а изменение климата влияет на миграционные ритмы и доступность корма, что снижает шансы на выживание.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отлов птиц и продажа редких видов подрывают природные популяции. В России под угрозой находятся такие виды, как стерха и большая выпь, требующие особой охраны.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птиц: мероприятия и успехи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 помогает сохранять природные территории, важные для гнездования и питания птиц. Использование искусственных гнездовий и кормушек стимулирует рост популяций редких видов.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запрещающие отлов и торговлю, эффективно защищают птиц от браконьерства. Информационные кампании повышают общественное сознание, что способствует успешной охране, как показал пример восстановления белого аиста.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культуре, мифах и символике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— символ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всегда ассоциировался с миром и надеждой, часто изображался в художественных произведениях и религиозных сюжетах, поддерживая идею гармонии и согласия.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в русских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Мифический образ Жар-птицы символизирует чудо и волшебство. Этот персонаж вдохновлял народные сказки, отражая стремление к свету и преодолению трудностей.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в государственной символике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орла, преимущественно двуглавого, является официальным символом России, выражая силу, власть и историческую преемственность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и охраны птиц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птиц раскрывает их уникальные приспособления и значимость в природе. Сохранение птиц поддерживает экологическое равновесие и способствует благополучию человека, охраняя будущее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2026-05-09T14:51:30Z</dcterms:created>
  <dcterms:modified xsi:type="dcterms:W3CDTF">2026-05-09T14:51:30Z</dcterms:modified>
</cp:coreProperties>
</file>