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организма: ключевые темы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сложная система из клеток и органов, обеспечивающая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человека началось в древности, развивалось с открытиями микроскопа и теории клетки, что позволило понять строение и функции организма.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наука: как мы изучаем организм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 ткани, создавая сложные структуры тела с разнообразными функциями и задачами.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живая единица, способная самостоятельно обмениваться веществами, расти и делиться, обеспечивая развитие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более 200 типов клеток, каждый с разной формой и функцией, от нервных до кровяных клеток.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основная единица жизни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2988091"/>
            <a:ext cx="2019900" cy="18029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00" y="2988091"/>
            <a:ext cx="2019900" cy="1802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0075" y="2988091"/>
            <a:ext cx="2019900" cy="180291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0600" y="2988091"/>
            <a:ext cx="2019900" cy="180291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тканей в организме человека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739175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защита и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покрывает тело и выстилает внутренние органы, защищая их от повреждений, инфекций и потери влаги.
</a:t>
            </a:r>
            <a:endParaRPr lang="en-US" sz="919" dirty="0"/>
          </a:p>
        </p:txBody>
      </p:sp>
      <p:sp>
        <p:nvSpPr>
          <p:cNvPr id="17" name="Text 3"/>
          <p:cNvSpPr txBox="1"/>
          <p:nvPr/>
        </p:nvSpPr>
        <p:spPr>
          <a:xfrm>
            <a:off x="285703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ткань: поддержка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кости, кровь и жировую ткань, которые поддерживают структуру тела и обеспечивают транспорт веществ.
</a:t>
            </a:r>
            <a:endParaRPr lang="en-US" sz="919" dirty="0"/>
          </a:p>
        </p:txBody>
      </p:sp>
      <p:sp>
        <p:nvSpPr>
          <p:cNvPr id="18" name="Text 4"/>
          <p:cNvSpPr txBox="1"/>
          <p:nvPr/>
        </p:nvSpPr>
        <p:spPr>
          <a:xfrm>
            <a:off x="493776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ткань: источник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способны сокращаться, обеспечивая движения тела, работу сердца и внутренних органов.
</a:t>
            </a:r>
            <a:endParaRPr lang="en-US" sz="919" dirty="0"/>
          </a:p>
        </p:txBody>
      </p:sp>
      <p:sp>
        <p:nvSpPr>
          <p:cNvPr id="19" name="Text 5"/>
          <p:cNvSpPr txBox="1"/>
          <p:nvPr/>
        </p:nvSpPr>
        <p:spPr>
          <a:xfrm>
            <a:off x="7017878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передача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нейронов, которые передают электрические импульсы, координируя функции и реакции организма.
</a:t>
            </a:r>
            <a:endParaRPr lang="en-US" sz="9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органов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состоит из разных тканей и выполняет определённые функции, комбинируясь с другими для совместной работы.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превращает пищу в питательные вещества, обеспечивая организм энергией и строительными материалами.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предоставляет поддержку и позволяет двигаться, сочетая кости, мышцы и суставы.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эндокринная системы регулируют работу органов и процессов, поддерживая баланс и адаптацию.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288" y="1508528"/>
            <a:ext cx="4041624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системы организма, их органы и функции, важные для жизни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всех систем необходима для поддержания здоровья и жизнедеятельности.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и их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включает процессы поступления, преобразования и использования веществ для поддержания жизни и роста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создаёт новые вещества, а диссимиляция обеспечивает распад органических соединений с выделением энергии.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информацию, управляющую развитием и функциями организма, кодируя признаки и особенности каждого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передаётся от родителей, обеспечивая наследование физических и биологических характеристик.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ДНК, называемые мутациями, могут вызывать болезни или приводить к появлению новых признаков.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 и наследственности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2023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 имеют разный объём, что отражает их функции и важность в жизнедеятельности клетки.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занимает большую часть клетки, поддерживая жизненно важные процессы, ядро хранит наследственную информацию.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основные компоненты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мощный насос, бесперебойно снабжающий организм кровью, транспортирующей кислород и питательные вещества.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Сердце: двигатель кровеносной системы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доставляют обогащённую кислородом кровь к органам, а вены возвращают кровь с углекислым газом и продуктами обмена обратно к сердцу.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 вены: транспорт кислорода и отходов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сосуды позволяют кислороду и питательным веществам проникать в клетки, а отходам быстро покидать ткани.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Капилляры: место обмена веществ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Циркуляция крови и её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получение кислорода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состоит из носа, гортани, трахеи, бронхов и лёгких, обеспечивая путь воздуха к альвеолам, где происходит газообмен.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лёгких кислород из вдохнутого воздуха переходит в кровь, а углекислый газ из крови удаляется в выдыхаемый воздух.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дыхание поддерживает жизнедеятельность клеток, снабжая их необходимым кислородом для обменных процессов и энергопроизводства.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дыхательной системы могут привести к кислородному голоданию тканей и ухудшению общего состояния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пищеварения и их роль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измельчение пищи в ротовой полости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разрушают пищу на мелкие части, а слюна начинает расщеплять крахмал. Это облегчает дальнейший процесс переваривания и улучшает всасывание питательных веществ.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обработка в желудке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пища обрабатывается желудочным соком, состоящим из ферментов и соляной кислоты. Это разрушает белки и убивает бактерии, подготавливая пищу к усвоению.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Усвоение питательных веществ в тонком кишечнике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происходит основное всасывание полезных веществ благодаря ферментам и желчи. Здесь переваренные вещества попадают в кровь для распределения по организму.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из более чем 200 костей обеспечивает прочную основу для тела и защищает внутренние органы.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600 мышц прикрепляются к костям, создавая силу для движения и поддержания позы.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обеспечивают гибкость и подвижность, а нервная система контролирует мышечные сокращения для координированных движений.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и движение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через пищеварительную систему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механического и химического переваривания пищи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координация и управление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управляет всеми функциями организма, обрабатывая информацию и посылая сигналы через спинной мозг и нервы к мышцам и органам.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обеспечивают передачу нервных импульсов между клетками, регулируя движение, ощущения и внутренние процессы для быстрой реакции на окружающую среду.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иммунной системы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сеть фильтров, где происходит накопление и уничтожение бактерий и вирусов, поддерживая иммунитет.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белки, которые связываются с патогенами, нейтрализуя их и помогая иммунной системе бороться с инфекциями.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кровяные клетки, включая лимфоциты, защищают организм, распознавая и уничтожая вредные микроорганизмы.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человека поддерживается около 36,6°C благодаря процессам теплообразования и охлаждения через кожу и кровеносные сосуды.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контролирует эти процессы, посылая нервные сигналы и стимулируя выделение гормонов для поддержания оптимальной температуры.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температуры тела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регулирование температуры, уровня сахара, воды и других параметров обеспечивает стабильную работу органов и систем.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37%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заболеваний возникает из-за нарушения гомеостаза, поэтому поддержание баланса жизненно важно для здоровья.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2023 года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активности дыхательная система увеличивает поступление кислорода в кровь, что поддерживает повышенную работу мышц и обмен веществ.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распределяет кислород и питательные вещества, а выделительная система удаляет продукты обмена, обеспечивая здоровье всего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 взаимодействие всех систем организма обеспечивает поддержание здоровья и нормальное функционирование. Понимание устройства помогает заботиться о себе и предотвращать заболевания.
</a:t>
            </a:r>
            <a:endParaRPr lang="en-US" sz="693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единства и согласованности организма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2026-05-09T20:33:48Z</dcterms:created>
  <dcterms:modified xsi:type="dcterms:W3CDTF">2026-05-09T20:33:48Z</dcterms:modified>
</cp:coreProperties>
</file>