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jpe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jpeg"/><Relationship Id="rId14" Type="http://schemas.openxmlformats.org/officeDocument/2006/relationships/image" Target="../media/image-4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jpe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отряды парнокопытных и непарнокопытных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Парнокопытные и непарнокопытные — важные млекопитающие с разным строением лап.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копытных и их развитие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Парнокопытные и непарнокопытные появились около 50 миллионов лет назад. Их эволюция отражает приспособления к жизни на суше и важные этапы развития млекопитающих.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8600" y="1012467"/>
            <a:ext cx="2006700" cy="15540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02900" y="1012467"/>
            <a:ext cx="2006700" cy="155401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47200" y="1012467"/>
            <a:ext cx="2006700" cy="155401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1500" y="1012467"/>
            <a:ext cx="2006700" cy="155401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семейства парнокопытных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48991" y="3241450"/>
            <a:ext cx="182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крупные травоядные животные с раздвоенным копытом. Они распространены в лесах и лугах Евразии и Северной Америки.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49029" y="2783675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быков и оленей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2592775" y="3241450"/>
            <a:ext cx="182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Жирафы отличаются длинной шеей и обитают в Африке, свиньи всёядны и встречаются в самых разных средах обитания.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2592813" y="2783675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Жирафы и свиньи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4737075" y="3241450"/>
            <a:ext cx="182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Бегемоты живут возле водоемов Африки, а верблюды приспособлены к жизни в пустынях Азии и Африки благодаря особенностям конечностей.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4737113" y="2783675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Бегемоты и верблюды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6887011" y="3241450"/>
            <a:ext cx="182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Парнокопытные широко распространены по всему миру, особенно в Евразии и Африке, где насчитывается большое разнообразие видов.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6887049" y="2783675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ареал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319" y="1151418"/>
            <a:ext cx="1969952" cy="2005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60919" y="1151418"/>
            <a:ext cx="1969952" cy="2005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03519" y="1151418"/>
            <a:ext cx="1969952" cy="2005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46119" y="1151418"/>
            <a:ext cx="1969952" cy="20052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и черты непарнокопытных
</a:t>
            </a:r>
            <a:endParaRPr lang="en-US" sz="3000" dirty="0"/>
          </a:p>
        </p:txBody>
      </p:sp>
      <p:sp>
        <p:nvSpPr>
          <p:cNvPr id="1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8" name="Text 2"/>
          <p:cNvSpPr txBox="1"/>
          <p:nvPr/>
        </p:nvSpPr>
        <p:spPr>
          <a:xfrm>
            <a:off x="417495" y="3803200"/>
            <a:ext cx="19716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группы составляют лошади и зебры, отличающиеся одним выразительным средним пальцем и цельным копытом, благодаря чему они быстры и устойчивы.
</a:t>
            </a:r>
            <a:endParaRPr lang="en-US" sz="1189" dirty="0"/>
          </a:p>
        </p:txBody>
      </p:sp>
      <p:sp>
        <p:nvSpPr>
          <p:cNvPr id="19" name="Text 3"/>
          <p:cNvSpPr txBox="1"/>
          <p:nvPr/>
        </p:nvSpPr>
        <p:spPr>
          <a:xfrm>
            <a:off x="417495" y="3321975"/>
            <a:ext cx="19716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Лошадиные
</a:t>
            </a:r>
            <a:endParaRPr lang="en-US" sz="1400" dirty="0"/>
          </a:p>
        </p:txBody>
      </p:sp>
      <p:sp>
        <p:nvSpPr>
          <p:cNvPr id="20" name="Text 4"/>
          <p:cNvSpPr txBox="1"/>
          <p:nvPr/>
        </p:nvSpPr>
        <p:spPr>
          <a:xfrm>
            <a:off x="2560095" y="3803200"/>
            <a:ext cx="19716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Носороги имеют крепкое тело и мощные ноги с цельными копытами, что помогает им передвигаться в степях и тропических лесах.
</a:t>
            </a:r>
            <a:endParaRPr lang="en-US" sz="1200" dirty="0"/>
          </a:p>
        </p:txBody>
      </p:sp>
      <p:sp>
        <p:nvSpPr>
          <p:cNvPr id="21" name="Text 5"/>
          <p:cNvSpPr txBox="1"/>
          <p:nvPr/>
        </p:nvSpPr>
        <p:spPr>
          <a:xfrm>
            <a:off x="2560100" y="3321975"/>
            <a:ext cx="19716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носороговых
</a:t>
            </a:r>
            <a:endParaRPr lang="en-US" sz="1400" dirty="0"/>
          </a:p>
        </p:txBody>
      </p:sp>
      <p:sp>
        <p:nvSpPr>
          <p:cNvPr id="22" name="Text 6"/>
          <p:cNvSpPr txBox="1"/>
          <p:nvPr/>
        </p:nvSpPr>
        <p:spPr>
          <a:xfrm>
            <a:off x="4702695" y="3803200"/>
            <a:ext cx="19716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Тапиры имеют длинный нос и живут в тропических лесах Южной Америки и Азии. Их копыта и конечности адаптированы к влажным условиям.
</a:t>
            </a:r>
            <a:endParaRPr lang="en-US" sz="1200" dirty="0"/>
          </a:p>
        </p:txBody>
      </p:sp>
      <p:sp>
        <p:nvSpPr>
          <p:cNvPr id="23" name="Text 7"/>
          <p:cNvSpPr txBox="1"/>
          <p:nvPr/>
        </p:nvSpPr>
        <p:spPr>
          <a:xfrm>
            <a:off x="4702695" y="3321975"/>
            <a:ext cx="19716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Тапиры
</a:t>
            </a:r>
            <a:endParaRPr lang="en-US" sz="1400" dirty="0"/>
          </a:p>
        </p:txBody>
      </p:sp>
      <p:sp>
        <p:nvSpPr>
          <p:cNvPr id="24" name="Text 8"/>
          <p:cNvSpPr txBox="1"/>
          <p:nvPr/>
        </p:nvSpPr>
        <p:spPr>
          <a:xfrm>
            <a:off x="6845295" y="3803200"/>
            <a:ext cx="19716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небольшое число видов, непарнокопытные занимают разнообразные среды обитания, демонстрируя разные адаптации конечностей.
</a:t>
            </a:r>
            <a:endParaRPr lang="en-US" sz="1189" dirty="0"/>
          </a:p>
        </p:txBody>
      </p:sp>
      <p:sp>
        <p:nvSpPr>
          <p:cNvPr id="25" name="Text 9"/>
          <p:cNvSpPr txBox="1"/>
          <p:nvPr/>
        </p:nvSpPr>
        <p:spPr>
          <a:xfrm>
            <a:off x="6845295" y="3321975"/>
            <a:ext cx="19716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построения конечностей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конечностей парнокопытных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Парнокопытные опираются на два равновеликих пальца — третий и четвёртый, каждый завершается раздвоенным копытом, создавая устойчивую опору при движении.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строение позволяет эффективно передвигаться по разным поверхностям: от болотистой до каменистой, обеспечивая оптимальный баланс и амортизацию.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служат коровы и олени, у которых оба пальца хорошо развиты и способствуют прочности конечности и быстрому бегу.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конечностей непарнокопытных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нагрузка приходится на один средний палец — третий, что обеспечивает наибольшую прочность и устойчивость копыта.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структура помогает передвигаться по твёрдым и мягким почвам, позволяя носорогам и тапирам легко адаптироваться в их местах обитания.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Копыто цельное и массивное, подходящее для быстрых движений и длительного бега, особенно у лошадей и зебр.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Меньшие или отсутствующие боковые пальцы свидетельствуют о снижении веса конечности и улучшении эффективности хода.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052170"/>
            <a:ext cx="4843800" cy="19802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парнокопытных и непарнокопытных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отличия по строению, питанию и численности видов двух отрядов копытных.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Парнокопытные более разнообразны и занимают шире экологические ниши, чем непарнокопытные.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компиляция на основе современных исследований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известных парнокопытных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Олени, жирафы и бегемоты обитают в естественной среде, где влияют на экосистемы и встречаются в культурных традициях многих народов. Верблюды служат транспортом в пустынях.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Дикая природа и культура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Коровы, овцы и козы — важнейшие источники молока, мяса и шерсти по всему миру. Их разведение поддерживает продовольственную безопасность и экономику.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скот и сельское хозяйство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Непарнокопытные и их роль в природе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и зебры широко распространены, играют ключевую роль в экосистемах саванн, обеспечивая передвижение и пищу для хищников. Ослы известны своей выносливостью в жарких регионах.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Носороги и тапиры — редкие виды, важные для сохранения биоразнообразия влажных и сухих территорий. Их рог и поведенческие особенности вызывают особое внимание у учёных.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парнокопытных: особенности и примеры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парнокопытных являются жвачными травоядными с многокамерным желудком, что позволяет им переваривать грубую растительность эффективно.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Свиньи — исключение с простым желудком и всеядным рационом, в том числе растениями и мелкими животными, что обеспечивает их широкое приспособление.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диета позволяет парнокопытным занимать разнообразные экологические зоны и поддерживать устойчивость популяций.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непарнокопытных: специализированные стратегии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непарнокопытные являются обязательными травоядными, их пищеварительная система устроена так, что желудок простой, без специальных камер для брожения, поэтому переваривание происходит быстро и эффективно.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рациона непарнокопытных включают траву, свежие листья, молодые побеги и кору деревьев, что требует высокой скорости пищеварения с целью быстрого усвоения питательных веществ.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Тапиры предпочитают мягкую растительность, обитают в тропических лесах и питаются сочными листьями и фруктами, что отражает их приспособление к влажным биомам с разнообразием растений.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Носороги питаются в основном низкорослыми кустарниками и травой; их крупное цельное копыто помогает перемещаться по влажным, иногда заболоченным территориям, где растительность разнообразна.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распределение парнокопытных и непарнокопытных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собраны из глобальных биогеографических исследований, 2023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видов парнокопытных сосредоточена в Евразии и Африке, что связано с разнообразием климатических условий и экосистем.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Непарнокопытные обитают в ограниченных регионах Америки и Азии, что свидетельствует о более узкой экологической специализации этого отряда.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различным средам обитания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способны долго обходиться без воды, благодаря специальному обмену веществ и накоплению жира в горбах, используемых как источник энергии в пустынных условиях.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адаптации верблюда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полосатая окраска зебры помогает ей слиться с окружающей средой и сбивать хищников с толку. Развитая мускулатура позволяет быстро убегать от опасности в саванне.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и скорость зебры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Олени приспособились к жизни в суровой тундре с помощью густой шерсти и узких копыт для перемещения по снегу. Их организм эффективно сохраняет тепло в условиях низких температур.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Выносливость арктического оленя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стадных копытных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Воспроизводство и развитие особей в отрядах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701075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3300" y="170107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64550" y="170107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парнокопытных в экосистемах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Парнокопытные регулируют рост растений, предотвращая чрезмерное зарастание территорий и сохраняя равновесие в экосистемах.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растительности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служат важным звеном кормовых цепей, обеспечивая пищу для хищников и поддерживая их численность.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хищников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Копытные способствуют расселению растений и повышают плодородие почв за счёт своих экскрементов и передвижения по территории.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 и удобрение почвы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000" y="1721075"/>
            <a:ext cx="360000" cy="3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66750" y="1701075"/>
            <a:ext cx="315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95500" y="1701075"/>
            <a:ext cx="36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непарнокопытных
</a:t>
            </a:r>
            <a:endParaRPr lang="en-US" sz="3000" dirty="0"/>
          </a:p>
        </p:txBody>
      </p:sp>
      <p:sp>
        <p:nvSpPr>
          <p:cNvPr id="14" name="Text 2"/>
          <p:cNvSpPr txBox="1"/>
          <p:nvPr/>
        </p:nvSpPr>
        <p:spPr>
          <a:xfrm>
            <a:off x="4331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и ослы поддерживают равновесие травянистых сообществ, предотвращая чрезмерный рост определённых видов растений.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331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структуру пастбищ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28440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Носороги очищают территорию от кустарников, создавая открытые пространства и водные источники для других животных.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28440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Очищение территорий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61356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непарнокопытных способствует увеличению разнообразия флоры и фауны в их ареалах обитания.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61356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биоразнообразия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популяциям и программы охраны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пресечение незаконной охоты и торговля продуктами животных стали приоритетом в сохранении популяций копытных. Международное сотрудничество помогает снизить эти угрозы.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браконьерством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по восстановлению европейского зубра показывают успешные результаты, в то время как охрана носорогов сталкивается с трудностями из-за высокого спроса на рога.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редких видов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обеспечивают безопасные места обитания для копытных, позволяя восстановить численность и сохранить естественные экосистемы.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территорий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1906144"/>
            <a:ext cx="4843800" cy="22723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и численность отдельных видов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МСОП, 2023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данные по численности, статусу охраны и ареалам популярных видов копытных на 2023 год.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остаются под угрозой, но успешные программы помогают стабилизировать и увеличивать численность некоторых.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копытных для хозяйства, науки и культуры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Парнокопытные дают человеку мясо, молоко, кожу и шерсть, а также используются в скотоводстве и для тяговой работы в сельском хозяйстве.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Копытные важны в зоотерапии и экотуризме, способствуя улучшению здоровья и развитию экологического сознания у людей.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Непарнокопытные, особенно лошади и ослы, играют ключевую роль в коневодстве, обеспечивая транспорт и участвуя в спортивных соревнованиях и медицинских исследованиях.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культуре многих народов копытные символизируют силу, выносливость и связь с природой, их изображения часто встречаются в мифах и ритуалах.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устойчивое будущее копытных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Копытные животные играют жизненно важную роль в природе и жизни человека. Их сохранение требует совместных усилий науки и общества для поддержания биологического разнообразия и устойчивости экосистем.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2026-05-09T20:27:13Z</dcterms:created>
  <dcterms:modified xsi:type="dcterms:W3CDTF">2026-05-09T20:27:13Z</dcterms:modified>
</cp:coreProperties>
</file>