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отряда насекомых: разнообразие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крупнейшая группа животных, важнейшие для экосистем Земли.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насекомых на Земле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появились около 400 миллионов лет назад. Появление крыльев расширило их возможности, что привело к огромному разнообразию и расселению по планете.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насекомого: основные характеристики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 делится на три части: голову с органами чувств, грудь с шестью ногами и брюшко, где расположены внутренние органы.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из хитина покрывает тело, защищая от повреждений и предотвращая потерю влаги в окружающей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служат для восприятия запахов, а фасеточные глаза обеспечивают широкий обзор и ориентацию в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— самые многочисленные обитатели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составляют огромную часть видов насекомых и обладают разнообразной окраской и формами. Они встречаются в лесах, на лугах и даже в воде.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— мастера маскировки и миграций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бабочек удивляет оттенками и узорами крыльев. Некоторые виды совершают дальние миграции, преодолевая тысячи километров.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пчёлы — социальные насекомые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строят сложные колонии с разделением труда, что обеспечивает выживание и эффективность в добыче пищи и защите.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насекомых на Земле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представителей основных отрядов насекомых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доминируют среди насекомых по количеству видов, что связано с их адаптивным разнообразием.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отрядов отражает различия в экологических стратегиях и специализациях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зоологии РАН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специальные приспособления насекомых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широкий угол обзора и восприятие движения, что помогает избегать хищников и находить пищу.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ноги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приспособлены для прыжков, копания или плавания, расширяя спектр местообитаний.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Различной формы и структуры, они обеспечивают способность к полёту и адаптацию к разным условиям среды.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(антенны)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Высокочувствительные органы, реагирующие на запахи, температуру и влажность, важны для ориентации и поиска партнёров.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насекомых: стадии развития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начинается с яйца, из которого вылупляется личинка — наиболее активная и растущая стадия.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насекомых присутствует стадия куколки, в которой происходит перестройка организма перед взрослением.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(имаго) способна к размножению и часто отличается от предыдущих стадий по строению и образу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(например, кузнечики) проходят неполное превращение, пропуская стадию куколки.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жуки обеспечивают опыление большинства цветковых растений, что способствует плодоношению и поддержанию биоразнообразия.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насекомых: опыление и разложение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разлагают органические остатки, а хищники регулируют популяции вредителей, поддерживая стабильность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19" y="1159575"/>
            <a:ext cx="3499261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от разных видов насекомых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приносят пользу человеку, другие способны наносить экономический ущерб сельскому хозяйству.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полезными и вредными насекомыми важен для устойчивого сельского хозяйства.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Насекомые-вредители: угрозы для сельского хозяйства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жук, саранча и тля наносят серьёзный ущерб урожаям картофеля, зерновых и овощей, приводя к потере до 30% производства ежегодно.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используют химические инсектициды, биологические методы с энтомофагами и агротехнические приёмы, такие как севооборот и обработка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насекомых: вклад науки и открытий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Энтомология изучает разнообразие насекомых, анализируя их морфологию и поведение для понимания адаптаций к среде и влияния на экосистемы.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улья пчёл раскрыли основы коллективного взаимодействия и организации в сложных социальных структурах.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опыты выявляют химические процессы и ферменты, важные для обмена веществ и выживания различных групп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среды на насекомых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 сокращение популяций опылителей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вещества, особенно неоникотиноиды, негативно влияют на здоровье пчёл и бабочек, снижая их способность к опылению. Этот процесс угрожает устойчивости экосистем и сельскому хозяйству.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цветочных ландшафтов и качество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площади цветковых растений и загрязнение водных ресурсов ухудшают условия обитания насекомых, приводя к снижению численности и изменению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сокращения численности опылителей в Европе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сокращения стали интенсивное применение пестицидов и утрата естественных местообитаний.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тревожном снижении популяций опылителей, что требует срочных мер по охране и восстановлению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агентство по окружающей среде, 2022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 см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палочника Phobaeticus chani является максимальной среди известных насекомых.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свидетельствует о невероятном многообразии размеров и форм, встречающихся в мире насекомых.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журнал «Entomology Today»,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бабочки: полное превращение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развития насекомых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формируются из каст: матка отвечает за размножение, рабочие выполняют уход за потомством и добычу пищи, солдаты защищают гнездо от врагов. Такая структура повышает эффективность и выживаемость сообщества.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насекомые: структуры колоний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общения насекомые используют феромоны и тактильные сигналы, обеспечивающие координацию действий и адаптацию к внешним изменениям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маскировки и защиты у насекомых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и бабочки имитируют объекты окружения — ветви, листья или цветы — для скрытности и избегания нападений хищников.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обладают яркой или незаметной окраской: яркая предупреждает о токсичности, а маскировочная помогает сливаться с фоном, уменьшая риск поедания.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жуки выделяют токсичные вещества, отпугивая хищников и увеличивая шансы на выживание в экстремальных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 слёз черепах бабочками Caligo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бабочки собирают слёзы для получения необходимых солей и минералов. Такое поведение демонстрирует уникальное взаимодействие между видами в природе.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светляков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Светляки используют свет для привлечения партнёров в темноте, создавая удивительные световые шоу и обеспечивая успешное размножение.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жука-бомбардира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жук выбрасывает горячий химический раствор из задней части тела, отпугивая врагов и сохраняя жизнь без применения физической силы.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из жизни насекомых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роль насекомых в жизни человека и науки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безопасные инсектициды, минимизирующие вред для полезных насекомых и экосистемы в целом.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развитие биотехнологий в области выращивания насекомых для питания человека и кормов в сельском хозяйстве.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методы контроля численности вредителей с использованием естественных врагов и биологических препаратов.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активно применяются как биоиндикаторы для оценки качества окружающей среды и мониторинга изменений 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важность изучения насекомых для будущих поколений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насекомых помогает сохранять биоразнообразие, поддерживать сельское хозяйство и развивать экологически безопасные технологии, формируя ответственное отношение к природе у молодежи.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2026-05-08T22:08:21Z</dcterms:created>
  <dcterms:modified xsi:type="dcterms:W3CDTF">2026-05-08T22:08:21Z</dcterms:modified>
</cp:coreProperties>
</file>