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личность на страницах произведений Древней Руси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князья и воины становятся в древних текстах героями памяти.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литература: история и память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книги не просто рассказывали о событиях: они объясняли их смысл. Летописи, жития и воинские повести показывали, как история связана с верой, долгом и защитой родной земли.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становился героем древнерусских книг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героями становились князья и воеводы, потому что именно они принимали решения в трудные для Руси времена и отвечали за судьбу земли.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занимали монахи, защитники городов и простые воины. Их ценили за смелость, верность долгу, благочестие и готовность к жертве.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писатели обращались к людям, связанным с походами, битвами и междоусобицами. Через их судьбы древние книги говорили о выборе, ответственности и подвиге.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личность и литературный образ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человек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автор не просто фиксировал имя и поступок. Он показывал человека в связи с важным событием, чтобы читатель увидел его место в истории и судьбе Руси.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нравственный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становился более значимым, чем простая биография. В нем усиливались сила, мудрость, вера и готовность защищать землю, а детали служили главной идее произведения.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Александра Невского»: путь исторического героя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Александр Ярославич, будущий новгородский князь. Позже он стал одним из самых известных защитников Руси в древнерусской литературе.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1240–1242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Невской битве и Ледовом побоище укрепили его славу. В текстах он изображается как мудрый и решительный воин, стоящий на страже земли.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православная церковь канонизировала Александра Невского. Это окончательно закрепило его образ как святого князя и защитника веры.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древнерусские памятники показывают историческую личность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герой в разных жанрах раскрывается по-разному, но всегда служит общей идее памяти и примера.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историческая личность соединяет факт и идеал: она не только действует, но и учит.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памятники XI–XV веков: летописи, жития, воинские повести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текст превращает событие в рассказ о неожиданной победе и Божьей помощи, где особенно важны решимость князя и стойкость его дружины.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Александра Невского»; историческая дата Невской битвы
</a:t>
            </a:r>
            <a:endParaRPr lang="en-US" sz="67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Невской битвы стал знаком первой крупной победы Александра Невского.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исторического героя в древнерусской литературе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памятниках эти качества подаются не отдельно, а как единый образ правителя и воина, которому доверена судьба земли.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защита и вера: именно они чаще всего определяют смысл древнерусского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летописям, житиям и воинским повестям Древней Руси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и смысл победы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5 апреля 1242 года произошло на Чудском озере и стало важным эпизодом борьбы с Ливонским орденом. Оно показало, что Русь способна защищать свои рубежи.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древнерусском изображении особенно заметны лед, холод, тяжёлое вооружение рыцарей и удачная тактика русских войск. Эти детали делают победу более яркой и запоминающейся.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события выходит за рамки военной истории. Победа понимается как защита православной земли и сохранение самостоятельности Руси, а не только как успех на поле боя.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факта к образу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древнерусский текст превращает событие в нравственный пример.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 древнерусских произведений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возвышенно: автор выбирает строгие, величавые слова и строит фразы так, чтобы подчеркнуть значимость события и достоинство героя.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обороты и повторяющиеся конструкции делают текст ритмичным, запоминающимся и помогают слушателю лучше почувствовать его торжественный характер.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Богу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поступки героев часто сопровождаются молитвенными обращениями и упоминанием Божьей помощи, поэтому историческое событие получает духовный смысл.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авторский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личности обычно выражена открыто: автор сразу показывает, кого считает мудрым, храбрым или праведным, не оставляя сомнений в своей позиции.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Иконография и книжная память о героях Древней Руси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книга и свиток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книжной традиции герой нередко показан рядом с храмом, свитком или раскрытой книгой. Эти детали говорят не только о власти, но и о мудрости, вере и ответственности. Изображение помогает увидеть в правителе нравственный пример для потомков.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на миниатюре и в 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древних миниатюрах князь часто стоит в доспехах, с мечом и щитом, словно готов к защите родной земли. Рядом могут быть крепостные стены или воинский строй. Такой образ делает героя узнаваемым и подчеркивает его связь с историей.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защитник в культурной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списки древних текстов и иконы закрепляли образ князя как защитника и молитвенника. Воинские признаки соседствовали с духовными, поэтому историческая личность воспринималась не только как участник событий, но и как носитель высокой идеи.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художественное преображение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событие в древнерусском тексте становится частью нравственного рассказа.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сохраняются точно, но их смысл расширяется: каждое событие превращается в пример долга, стойкости и заботы о Русской 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 и воинские повести: сопоставление исторического содержания и литературной оценки
</a:t>
            </a:r>
            <a:endParaRPr lang="en-US" sz="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историческая личность становилась литературным героем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Древнерусскому автору был нужен человек, на чьем примере можно показать, как сила и мудрость служат не себе, а всей земле и ее людям.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герой помогал соединить рассказ о событии с нравственным уроком: мужество, верность вере, терпение и ответственность становились понятными и убедительными.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князя или воина легче было говорить о защите родины, о единстве людей и о цене мира, который нужно беречь общими усилиями.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реальная личность превращалась в образ памяти: она сохраняла связь с прошлым и учила потомков тому, каким должен быть достойный человек.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 героях Древней Руси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по-своему сохранял память: одни сообщали факты, другие усиливали образ героя яркими подробностями и символами.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жития задавали основу образа, а остальные источники помогали сделать его более живым и запоминающимся.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жанрам древнерусской книжности; точные количественные данные не используются, шкала условная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44867"/>
            <a:ext cx="282900" cy="25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1425" y="2021350"/>
            <a:ext cx="223875" cy="298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о защитниках Руси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здесь показаны как участники большого исторического испытания. Важны не только их поступки, но и ощущение общей тревоги за Русскую землю.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Борисе и Глебе»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особенно ценятся смирение, братская верность и готовность отказаться от мести. Герои становятся примером христианского поведения.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воинских повестях защитник земли Русской изображается как смелый и верный человек, который ставит общий долг выше личной выгоды и страха.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древнерусских героях в культуре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названные в честь защитника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Александра Невского можно встретить в названиях храмов и часовен, потому что его образ связан с защитой земли и веры. Такое посвящение делает историческую личность частью живой религиозной и культурной традиции.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напоминает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князьям и воинам стоят в городах как знак уважения к истории. Они помогают увидеть, что литературный герой не остался на страницах книг, а продолжает жить в общественной памяти и городском пространстве.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награда и страница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закрепляется и в наградах, и в старинных текстах, где важны честь, долг и служение. Когда рядом оказываются орден, храм и древняя книга, особенно ясно чувствуется связь поколений и памяти.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древнерусского героя понятны школьнику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легко связать с обычной школьной жизнью: проектами, дежурствами, помощью друзьям и умением держать слово.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близкими подросткам оказываются ответственность и готовность защищать слабых, потому что они сразу видны в повседневных поступках.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оценка, составленная для сопоставления качеств героя с жизненными ситуациями школьников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исторической личности для культуры Древней Руси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текстам реальный человек становился символом эпохи, а история превращалась в часть культуры, которую можно было передавать потомкам как урок.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личность в древнерусской литературе сохраняла память о важных событиях, поэтому через одного героя можно было узнать о войнах, дипломатии и судьбе земли.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показывал не только силу и победу, но и нравственный выбор: веру, верность долгу, заботу о людях и готовность служить общему благу.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Древняя Русь сохраняла память о героях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тексты превращали реальных князей и воинов в нравственные примеры, соединяя исторический факт, веру и память народа. Именно так прошлое становилось частью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2026-05-22T14:43:00Z</dcterms:created>
  <dcterms:modified xsi:type="dcterms:W3CDTF">2026-05-22T14:43:00Z</dcterms:modified>
</cp:coreProperties>
</file>