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больше однозначного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числа до 100 и находить десятки.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числах до 100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бывают однозначные и двузначные. Одни состоят из одной цифры, другие — из двух. Сегодня разберём, почему наличие десятков сразу делает число больше.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двузначное число больше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двузначного числа есть десятки, а один десяток — это 10 единиц. Значит, такое число уже начинается с большего количества предметов, чем однозначное.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однозначного числа десятков нет совсем. Поэтому числа от 0 до 9 всегда меньше любого числа от 10 до 99, даже если цифра кажется очень большой.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каждый раз без исключений: 11 больше 9, 25 больше 6, а 90 больше 8. Сначала смотрим на десятки, потом на всё остальное.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единицы на наглядных примерах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 состоит только из единиц. А связки по 10 предметов помогают быстро увидеть разницу между числами и понять, почему двузначное число больше.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23 видно 2 десятка и 3 единицы. Если показать его палочками, кубиками или фишками, сразу заметно: предметов здесь больше, чем в числе 8.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без ошибки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есть ли в числе десятки. Если у одного числа десятки есть, а у другого нет, больше будет то, которое двузначное. Это главный ориентир.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важно, какая цифра стоит в однозначном числе: 9, 7 или 0. Сравниваем не отдельную цифру, а всё число целиком. Тут хитрить не получится.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коротко: есть десятки — значит, число больше. Это простое правило помогает не путаться и быстро ставить знак сравнения в задачах.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числа шаг за шагом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двузначного и однозначного числа в пределах 100.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числовом луче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луче числа идут слева направо: чем правее число, тем оно больше. Это помогает увидеть порядок без долгих подсчётов.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числа расположены от 0 до 9. Двузначные начинаются с 10, поэтому они находятся правее всех однозначных чисел.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становится наглядным: 10 правее 9, 12 правее 5, а 30 правее 8. Луч подсказывает ответ почти мгновенно.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сравнении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номер два — забывать, что 10 уже двузначное число. Иногда ещё путают 20 с двумя единицами, хотя в нём 2 десятка и 0 единиц.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номер один — смотреть только на отдельную цифру, а не на число целиком. Так можно перепутать 12 и 9, хотя десятки сразу всё объясняют.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для тренировки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сравнить 5 и 18. Сразу ищи десятки: у 18 они есть, значит, это число больше. Проверка занимает всего пару секунд.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9 и 10. Здесь особенно важно помнить, что 10 — уже двузначное число, а значит, оно больше однозначного 9.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3 и 27, а потом 7 и 41. В обоих случаях двузначное число выигрывает без сомнений, потому что у него есть десятки.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пара — 2 и 16. Такие задания тренируют быстрый взгляд на разряд числа и помогают уверенно ставить знак сравнения.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переход к новому десятку и помогает легко понять, почему двузначные числа больше.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сравнения чисел до 100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первое двузначное число и граница между однозначными и двузначными числами.
</a:t>
            </a:r>
            <a:endParaRPr lang="en-US" sz="14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вокруг нас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предметы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корзине может лежать 12 яблок, а на тарелке — 8. Сравнение показывает, где предметов больше, не пересчитывая всё заново. Это удобно, когда нужно выбрать, хватит ли конфет или карандашей на всех.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на улице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домов, квартир и страниц книг часто записаны двузначными числами. Ребёнок быстро замечает: если на табличке 18, а рядом 7, то 18 больше. Так математика помогает ориентироваться в привычных мелочах каждый день.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 выбираем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рюкзаке 15 тетрадей, а дома 7, сразу ясно, где их больше. Такое сравнение помогает проверять покупки, считать игрушки и понимать порядок чисел. Математика становится полезной и очень понятной.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513" y="3506288"/>
            <a:ext cx="223875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знаки сравнения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«больше»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сказать, что одно число превосходит другое. В записи его заменяет знак &gt;, который читается быстро и выглядит как открытый рот, готовый съесть меньшее число.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«равно»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одинаковые, используется слово «равно» и знак =. Он показывает, что оба числа имеют один и тот же размер, поэтому спорить им совершенно не о чем.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«меньше»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уступает другому, пишут знак &lt;. Он нужен для сравнения двух однозначных или двузначных чисел, когда важно точно показать, какое из них стоит левее по величине.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с нулём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числа с нулём, смотрят на разряды, а не только на цифру 0. Нуль не делает число маленьким автоматически: если есть десятки, число уже двузначное и больше любого однозначного.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— это самое маленькое число среди тех, которые изучают в начальной школе. Поэтому 10 больше 0, а 12 больше 1, даже если рядом стоит очень аккуратная единица.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числа нуль может стоять в конце и не мешать ему быть двузначным. В числе 10 есть 1 десяток и 0 единиц, а в числе 20 — 2 десятка и 0 единиц.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карточками чисел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идёт веселее, если вслух объяснять результат: «14 больше 6, потому что в 14 есть десяток». Так правило запоминается без скуки, а десятки находятся почти мгновенно.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 карточки с числами и выбирайте пару для сравнения. Сначала ребёнок смотрит, сколько цифр в каждом числе. Если одна карточка двузначная, а другая однозначная, победа сразу у двузначного числа.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полный ответ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 начинается с результата сравнения. Сначала нужно сказать, какое число больше, а потом назвать причину, чтобы ответ был не просто коротким, а по-настоящему математическим.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использовать слово «потому что» и назвать десятки. Например: «24 больше 7, потому что в 24 есть 2 десятка». Такой ответ показывает и знание правила, и умение его объяснить.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говорить и короче: «10 больше 9, потому что 10 — двузначное число». Главное, чтобы в ответе было ясно, почему сравнение завершилось именно так, а не иначе.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 помогает учителю и ученику понять ход мысли. Если ребёнок произносит причину, он сам лучше запоминает правило и меньше путается при следующих заданиях.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856" y="2021350"/>
            <a:ext cx="261188" cy="298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44867"/>
            <a:ext cx="282900" cy="25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48694" y="2021350"/>
            <a:ext cx="261188" cy="298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понимания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цифр в числе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число записывают одной цифрой, а двузначное — двумя. Если в записи видно две цифры, можно сразу проверить, есть ли среди них десятки, и сделать правильный вывод.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ли десятки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простой: есть ли в числе хотя бы один десяток? Если да, число двузначное. Если десятков нет, перед нами однозначное число, и оно меньше.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знака полезно быстро сравнить разряды. Такой маленький контроль спасает от ошибки и помогает уверенно выбрать знак &gt; без лишних сомнений и спешки.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десятка против семи единиц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показать две связки по десять предметов и рядом семь отдельных предметов. Тогда разница видна сразу, и сравнение становится понятным без долгих подсчётов.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20 состоит из двух десятков, а 7 — только из семи единиц. Поэтому 20 больше 7, хотя цифра 7 выглядит очень заметно и даже немного важничает.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для запоминания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число двузначное, а другое однозначное, больше всегда двузначное. Это правило работает для всех чисел от 10 до 99 и от 0 до 9 без исключений.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надо посмотреть на десятки. Если они есть хотя бы в одном числе, это уже сильная подсказка, и сравнение можно сделать быстро и без ошибки.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правило запомнилось, полезно повторять его вслух и решать короткие пары чисел. Чем чаще ребёнок замечает десятки, тем увереннее он выбирает правильный знак сравнения.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77" y="1353524"/>
            <a:ext cx="206550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без спешки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не торопится, он лучше видит десятки и единицы. Спокойный темп помогает не пропустить важную цифру и правильно понять, какое число больше.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десятки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сначала смотреть не на всю запись целиком, а именно на десятки. После нескольких упражнений это становится привычкой, и сравнение идёт почти автоматически.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знак уверенно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паре одно число двузначное, а другое однозначное, знак &gt; выбирается быстро. Практика с числами 13 и 5, 18 и 9, 30 и 4, 11 и 0 закрепляет правило.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задания помогают хорошо запомнить состав числа. Ребёнок начинает легче читать запись, понимать её смысл и увереннее объяснять свой ответ.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Отлично! Ты уже сравниваешь числа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знаешь главное правило: если у числа есть десятки, оно больше любого однозначного. Первое двузначное число — 10, а умение видеть разряд помогает считать и рассуждать уверенно.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2026-05-20T15:12:31Z</dcterms:created>
  <dcterms:modified xsi:type="dcterms:W3CDTF">2026-05-20T15:12:31Z</dcterms:modified>
</cp:coreProperties>
</file>