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Гипотезы возникновения жизни: основные направления и ключевые идеи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главных научных гипотез, объясняющих появление жизни на Земле.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 происхождении жизни волновал человечество с древности. Научный метод и открытия XIX–XX веков заложили основы современных исследований, отвергнув суеверия и открыв пути к экспериментам.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научный контекст изучения возникновения жизни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древности считали, что живое может возникать само по себе из неживых вещей — например, мыши из грязи или мухи из мяса. Эти представления были общеприняты в античные и средневековые эпохи.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Франческо Реди в XVII веке провёл опыты, показывающие невозможность самозарождения мух из мяса. Луи Пастер в XIX веке окончательно доказал, что жизнь возникает только из живого, используя стерильные среды.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Самозарождение: античные и средневековые взгляды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Абиогенез: основные этапы теории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Полимеризация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молекулы начинают объединяться в длинные цепи — белки и нуклеиновые кислоты, образуя более сложные структуры.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живых клеток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Протобионты эволюционируют в самостоятельные клетки, которые становятся основой жизни.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простых органических молекул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этап — формирование аминокислот и нуклеотидов из неорганических веществ в условиях ранней Земли.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протобионтов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структуры с мембранами, способные к обмену веществ и ограниченному самовоспроизведению.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Миллера и Юри экспериментально подтвердили, что аминокислоты могут образовываться из простых газов без участия живых организмов.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1953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проведения эксперимента, доказавшего синтез органических молекул в моделируемых условиях ранней Земли.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Miller, S.L., 1953, Science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Газы создавали химически активную среду, способствующую образованию органических соединений.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обзоры по геохимии,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водяного пара и восстановительных газов поддерживал условия для абиогенеза.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атмосферы ранней Земли: ключевые компоненты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Опарин и Холдейн предположили, что в водной среде под действием энергии образовались органические молекулы, создавая так называемый «первичный бульон».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бульон: гипотеза Опарина — Холдейна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среде появлялись коацерваты — микроскопические капли с внутренней структурой, способные к обмену веществ и частичному самовоспроизведению.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концепция стала основой для лабораторных моделей, изучающих ранние стадии организации живого из неживой материи.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Панспермия: теория космического происхождения жизни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Панспермия предполагает, что жизнь могла попасть на Землю с помощью метеоритов и комет. Эта идея поддерживают учёные, анализирующие состав космических тел.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 космическими посланцами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Органика на метеоритах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некоторых метеоритах обнаружены органические вещества и микроскопические споры, что подтверждает возможность переноса органики из космоса.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микроорганизмов в космосе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на МКС показали, что некоторые бактерии могут выживать в условиях космоса, что усиливает правдоподобность теории панспермии.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Метеорит Murchison содержал свыше 70 различных аминокислот, включая те, которые не встречаются в земной жизни.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 и метеориты как переносчики органики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 несут простейшие сахара и нуклеотиды, что говорит о возможности доставки ключевых компонентов жизни на Землю.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ранней истории Земли метеориты поставляли миллионы тонн органики, обогащая химическую среду планеты.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повышает вероятность, что космические тела сыграли ключевую роль в формировании первичного органического вещества.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3305" y="1336325"/>
            <a:ext cx="3027789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Обзорные статьи 2022–2024 годов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двух гипотез показывают различия в источниках и экспериментах, а также их ограничения.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гипотезы дополняют друг друга, но ни одна полностью не объясняет начало жизни.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гипотез: абиогенез vs. панспермия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69" y="1498328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469" y="3300975"/>
            <a:ext cx="197925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глинистого катализатора: роль минералов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Каталитические свойства глины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глины действуют как естественные катализаторы, ускоряя химические реакции, необходимые для образования длинных цепей органических молекул на ранней Земле.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Адсорбция и защита молекул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Глиняные поверхности способны адсорбировать органические соединения, защищая их от разрушения и создавая стабильные условия для химических превращений.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рибонуклеотидов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глинах возможно образование простых рибонуклеотидов, что могло стать шагом к появлению первых примитивных молекул РНК и развитию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Гидротермальные источники: подводные жерла как колыбель жизни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жерла обеспечивают высокую температуру и концентрацию различных минералов, создавая уникальную среду для возникновения жизненных форм. Химические градиенты стимулируют синтез базовых органических соединений.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подводных гидротермальных источников
</a:t>
            </a:r>
            <a:endParaRPr lang="en-US" sz="1375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примеры термофильных организмов
</a:t>
            </a:r>
            <a:endParaRPr lang="en-US" sz="1375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настоящее время в гидротермальных источниках обитают термофильные бактерии, способные жить без света. Это подтверждает возможность жизни в экстремальных условиях, аналогичных тем, что были на ранней Земле.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является уникальной молекулой, способной хранить генетическую информацию и одновременно выступать в роли катализатора, что делает её ключевым элементом в происхождении жизни.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РНК-мира и значение РНК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РНК-мира предполагает, что РНК предшествовала ДНК и белкам, выполняя функции наследования и катализа до появления более сложных молекул.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лабораторных условиях удалось получить рибонуклеотидные цепи с способностью к самовоспроизведению и каталитической активности, что поддерживает научную основу гипотезы.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ключевые этапы от формирования планеты до появления сложных биологических процессов и первых организмов.
</a:t>
            </a:r>
            <a:endParaRPr lang="en-US" sz="123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палеобиологии,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этапы обозначают постепенное усложнение жизни, подчеркивая важность геохимических условий и биохимических процессов.
</a:t>
            </a:r>
            <a:endParaRPr lang="en-US" sz="122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шкала возникновения жизни на Земле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экстремальных условиях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Экстремофильные микроорганизмы обитают в горячих источниках и глубинных гидротермальных жерлах, где температура и химический состав приближены к условиям ранней Земли.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экстремофилов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этих организмов помогает понять, как могла возникнуть жизнь в суровых условиях и расширяет наши представления о её возможных формах и границах.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Экстремофилы: современные аналоги первых организмов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Луи Пастера доказали, что самозарождение живых организмов из неживого вещества в современных условиях невозможно.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панспермии не объясняет, как жизнь возникла во Вселенной, лишь предполагает её перенос на Землю из космоса.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гидротермальной гипотезы отсутствуют воспроизводимые лабораторные доказательства синтеза сложных биополимеров в конкретных условиях.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полного научного подтверждения указывает на необходимость дальнейших исследований и развития новых экспериментальных подходов.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Аргументы против гипотез самозарождения и панспермии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869576"/>
            <a:ext cx="4164900" cy="16441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Обзорные статьи по биологии и астрофизике, 2021–2023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ключевые параметры пяти основных гипотез возникновения жизни, отражая их преимущества и ограничения.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одна гипотеза не охватывает полностью процесс; комплексный подход необходим для понимания происхождения жизни.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гипотез происхождения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Вероятный процесс возникновения жизни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современных теориях абиогенеза и экспериментальных данных.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активно изучают механизмы образования первых биополимеров и взаимодействия молекул, которые могли привести к жизни на Земле.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планет и спутников ведутся для поиска органических веществ, чтобы понять, существуют ли аналогичные процессы за пределами Земли.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доминирования ДНК-РНК-белковой системы остаются неизвестны и вызывают интерес к изучению альтернативных биохимических вариантов.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и открытые вопросы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178" y="4626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450" y="462650"/>
            <a:ext cx="4356900" cy="37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гипотез о происхождении жизни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гипотез происхождения жизни расширяет научные горизонты и стимулирует новые открытия, формируя фундамент для понимания живого и перспектив поиска жизни во Вселенной.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2026-05-09T07:56:49Z</dcterms:created>
  <dcterms:modified xsi:type="dcterms:W3CDTF">2026-05-09T07:56:49Z</dcterms:modified>
</cp:coreProperties>
</file>