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что это и зачем нужно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дополнение уточняет смысл и связано с падежами.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дополнение помогает связать темы о членах предложения, падежах и управлении. Оно показывает, на какой предмет направлено действие, и делает высказывание точным и понятным.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системе изучения русского языка
</a:t>
            </a:r>
            <a:endParaRPr lang="en-US" sz="271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помогает задать дополнение
</a:t>
            </a:r>
            <a:endParaRPr lang="en-US" sz="2933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зависимое слово, когда действие связано с предметом или лицом. Ответ подсказывает падеж и показывает, кто или что включено в смысл предложения.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чего?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указывают на адресата действия или на то, кому что-то предназначено. Обычно они связаны с глаголами, которые требуют точного падежного управления.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Кому? чему?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чаще всего ведут к прямому дополнению. По ним легко увидеть, на какой предмет направлено действие: книгу читают, мяч берут, письмо пишут.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что?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этих вопросов находят зависимое слово, которое обозначает средство, объект переживания или то, чем человек пользуется. Вопрос зависит от значения главного слова.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Кем? чем?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появляются при словах с предлогом. Они помогают определить, о каком предмете думают, говорят или вспоминают, и связать слово с нужным падежом.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ком? о чём?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то, с чем связано действие, чувство или мысль: книгу, друга, дождь, победу. Оно отвечает за смысловую точность и делает предложение конкретнее.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дополнение
</a:t>
            </a:r>
            <a:endParaRPr lang="en-US" sz="2771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на который направлено действие
</a:t>
            </a:r>
            <a:endParaRPr lang="en-US" sz="1796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не выражает признак, время или место. Эти значения передают другие члены предложения. Поэтому важно смотреть не только на слово, но и на его роль в предложении.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дополнение не обозначает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дополнение выражается разными частями речи, если они зависят от главного слова и отвечают на нужный вопрос.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синтаксическое значение могут выражать разные части речи, если они связаны с главным словом по смыслу и форме.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дополнение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чаще всего связано с переходным глаголом и обозначает предмет, на который действие направлено прямо: читать книгу, увидеть друга, взять мяч.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обычно стоит в винительном падеже без предлога. Такая форма особенно заметна в предложениях, где человек действует с предметом: пишет, рисует, слушает, открывает.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форма может изменяться: не читать книги. Это помогает увидеть, что грамматическая связь сохраняется, хотя форма слова становится 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выражается другими косвенными падежами и часто связано с предлогом. Оно показывает, кому адресовано действие, например в сочетании помочь другу.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увидеть, как падежи работают в живой речи. Ученик учится не только задавать вопрос, но и понимать смысл связи между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встречается в разных ситуациях: при сообщении, просьбе, размышлении и оценке. Поэтому оно особенно важно для точного анализа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называть предмет мысли, речи или чувства: говорить о книге, думать о лете, переживать за товарища. Значение зависит от главного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от сказуемого к вопросу, падежу и значению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определённой формы зависимого, поэтому дополнение нельзя менять произвольно.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 показывает, почему зависимое слово должно стоять в нужном падеже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падеж легко распознаётся по вопросу и наличию предлога.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формы, связанные с прямым действием и адресатом; реже — с более сложными смысловыми отношениями.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учебным примерам; не статистические данные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всего встречаются у дополнения
</a:t>
            </a:r>
            <a:endParaRPr lang="en-US" sz="24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 предлогом и без предлога
</a:t>
            </a:r>
            <a:endParaRPr lang="en-US" sz="293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дополнение чаще всего связано с переходным глаголом и обозначает предмет действия: писать письмо, видеть дом, взять мяч.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 оно уточняет отношения между словами: говорить о книге, идти к другу, мечтать о путешествии, помогать с уроками.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различаются два вида дополнения по вопросу, падежу и наличию предлога.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проще узнать по вопросам кого? что? и форме без предлога; косвенное — по другим падежам и более разнообразным связям.
</a:t>
            </a:r>
            <a:endParaRPr lang="en-US" sz="153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косвенное дополнение: сравнение
</a:t>
            </a:r>
            <a:endParaRPr lang="en-US" sz="243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«Дополнение» для 5 класса, обобщение школьных примеров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181" y="1205853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дополнение и обстоятельство
</a:t>
            </a:r>
            <a:endParaRPr lang="en-US" sz="2669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на что отвечает слово: кого? что? чаще указывают на дополнение, а где? когда? как? почему? — на обстоятельство.
</a:t>
            </a:r>
            <a:endParaRPr lang="en-US" sz="1395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связь с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сказуемого задают вопрос к зависимому слову. Такая проверка помогает понять, связано ли оно с действием как предмет, а не как условие.
</a:t>
            </a:r>
            <a:endParaRPr lang="en-US" sz="1388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объект действия, мысли или речи. Если слово обозначает место, время или причину, это уже не дополнение, а обстоятельство.
</a:t>
            </a:r>
            <a:endParaRPr lang="en-US" sz="1383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пример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 написал письмо дома слово письмо — дополнение, а дома — обстоятельство. Значение предложения сразу становится яснее.
</a:t>
            </a:r>
            <a:endParaRPr lang="en-US" sz="1403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падежный вопрос и называет объект действия, его можно уверенно выделить как дополнение при синтаксическом разборе.
</a:t>
            </a:r>
            <a:endParaRPr lang="en-US" sz="14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дополнение может присоединяться не только к глаголу, но и к существительному. Связь сохраняется через вопрос и падеж зависимого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словосочетании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словосочетаниях с существительным зависимое слово уточняет главное: чтение книги, интерес к искусству, просьба о помощи. Оно раскрывает содержание, а не просто повторяет слово.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главное слово без зависимого звучит слишком обобщённо, дополнение делает смысл точнее: интерес без уточнения широк, а интерес к искусству сразу задаёт 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показывает конкретные тексты, а только типичные учебные модели построения предложений с дополнением.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чаще всего встречаются глагольные модели, особенно с прямым дополнением; остальные конструкции расширяют способы выражения мысли.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 теме «Дополнение»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предложений с дополнением
</a:t>
            </a:r>
            <a:endParaRPr lang="en-US" sz="27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дополнения
</a:t>
            </a:r>
            <a:endParaRPr lang="en-US" sz="268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задавать вопрос не от главного слова, а по смыслу всего предложения. Тогда легко перепутать дополнение с другим членом.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формой слова: не каждый винительный падеж без предлога обязательно дополнение, если слово обозначает не предмет действия, а, например, направление.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возникает из-за предлогов. Наличие предлога само по себе не делает слово обстоятельством или дополнением; важны вопрос и значение.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игнорировать контекст. В разных предложениях одно и то же слово может выполнять разные роли, поэтому разбор нужно делать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дополнения, чтобы сделать образ ярче и точнее. Любить тишину, слышать ветер, ждать весну — такие сочетания создают настроение и помогают представить картину. Они делают фразу живой и выразительной.
</a:t>
            </a:r>
            <a:endParaRPr lang="en-US" sz="124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дополнения помогают говорить коротко и понятно. Взять мяч, открыть дверь, позвать друга — такие конструкции быстро передают действие и его объект, не перегружая речь лишними словами.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статьях и заданиях дополнения показывают, как действие связано с предметом, явлением или человеком. Благодаря им легче понять, что именно изучают, сравнивают или объясняют в тексте.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разных видах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синтаксическом анализе зависимого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вопрос, падеж и пример связаны между собой в разных конструкциях.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можно быстро определить падеж и понять, что слово зависит от главного члена как объект действия, мысли или чувства.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дополнений по вопросам и падежам
</a:t>
            </a:r>
            <a:endParaRPr lang="en-US" sz="2813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«Дополнение», 5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важная деталь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сделать предложение точным: оно называет, на что направлено действие, чувство или мысль. Если научиться задавать правильный вопрос и определять падеж, разбор становится намного проще.
</a:t>
            </a:r>
            <a:endParaRPr lang="en-US" sz="43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2026-05-22T05:45:23Z</dcterms:created>
  <dcterms:modified xsi:type="dcterms:W3CDTF">2026-05-22T05:45:23Z</dcterms:modified>
</cp:coreProperties>
</file>