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— основа личного роста, общения и успешной жизни в современном мире.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Ответственность: ключевая тема современного общества и языка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темы «Responsibility» в школьном обучении английскому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3 раскрывает межкультурные ценности через практические примеры: работа в команде, семейные обязанности и гражданская позиция. Это развивает навык принятия решений и ответственность на английском, что важно для универсальных компетенций.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— осознанное выполнение обязанностей с учётом последствий, отражающее уважение к общественным нормам и законам.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англоязычном пространстве сильна ценность социальной ответственности и личного выбора, что формирует активного и сознательного гражданина.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ответственности в англоязычной культуре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составляющие: accountability (подотчётность), reliability (надёжность), duty (долг), интегрирующие этические и правовые аспекты.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разновидности ответственности в зарубежных школах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выполняют задания без подсказок, демонстрируя дисциплинированность и самоконтроль. Это формирует уверенность и умение планировать свою работу.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ответственность: самостоятельность в учебе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вовлечены в социальные и экологические инициативы, проявляют активную гражданскую позицию, что способствует формированию чувства принадлежности к обществу.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ответственность: участие в жизни школы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выполнение задач побуждает учитывать мнение группы, развивает навыки сотрудничества и разрешения конфликтов, что необходимо для успешного взаимодействия.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ответственность: командные проекты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06145"/>
            <a:ext cx="4348200" cy="24490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ответственности в России и США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Сравниваются показатели инициативности, социальной активности, отношения к ошибкам и волонтёрству среди школьников двух стран.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характеризуются более высокой социальной вовлечённостью и позитивным отношением к ошибкам, что способствует развитию ответственности.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школьных образовательных программ, 2023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толерантности в школах формируют уважение к различиям и развитие этического сознания учащихся.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сложных этических дилемм помогает школьникам осознанно принимать решения, учитывая ценности и последствия.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Моральная ответственность в англоязычных странах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личных принципов повышает авторитет учеников и студентов в образовательной среде и обществе.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кодексы чести закрепляют ответственность за собственное поведение как элемент личной честности и достоинства.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 ответственность в школах Великобритании и США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школы чётко определены в школьных уставах и кодексах поведения. Нарушения, такие как списывание или буллинг, приводят к дисциплинарным мерам, включая предупреждения и временные отстранения.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кодексы и дисциплина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дисциплины предусматривают уведомление родителей и дополнительные меры поддержки, направленные на изменение поведения учащихся и предотвращение повторных нарушений.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нарушения правил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школьных правил в разных странах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лидирует по опозданиям, США по использованию мобильных телефонов, что отражает разницу в школьной культуре дисциплины.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различных приоритетах и подходах к дисциплине в школах трёх стран.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Министерства образования России, Великобритании и США, 2022–2023 гг.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социальной ответственности в школьных инициативах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благотворительных акциях формирует навыки социальной поддержки и эмпатии среди школьников.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поддержки сверстников развивают взаимопомощь и укрепляют школьное сообщество.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Peer support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в социальных проектах положительно влияет на приём в вузы и оценку работодателями.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опыта при поступлении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инициативы расширяют представления о сохранении природы и ответственности за окружающую среду.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проекты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ответственности подростков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времени, проведённого в сети, и постоянное воздействие соцсетей создают риски для психического здоровья и самоорганизации.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зависимость и её последствия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работать с информацией и критически оценивать её на английском помогает подросткам адаптироваться к глобальным вызовам и учиться эффективнее.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английского языка в развитии навыков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испытывают давление из-за высокой конкуренции, успехов в учёбе и дополнительных активностей, что требует навыков управления временем.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Академические и внеучебные ожидания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Требуемые качества для ответственного поведения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выступает фундаментальным элементом ответственного поведения, позволяя формировать доверие и поддерживать открытое взаимодействие в семье, школе и обществе.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и умение анализировать ситуации позволяют учитывать интересы других, принимать взвешенные решения и учиться на допущенных ошибках, улучшая личный и образовательный опыт.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Инициативность помогает не только принимать решения, но и проявлять активность в решении проблем, что способствует развитию самостоятельности и лидерских навыков.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563818"/>
            <a:ext cx="4348200" cy="2615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реальных ответственных поступков учащихся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примеры действий, укрепляющих культуру ответственности среди школьников и способствующих их личностному росту и социальному признанию.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Ответственные действия учащихся способствуют улучшению атмосферы класса и формируют навыки, важные для дальнейших успехов в учёбе и жизни.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школьных советов старшеклассников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ответственности для карьеры и обучения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компании ценят сотрудников с развитой ответственностью, отмечая её влияние на качество работы и умение принимать важные решения. Этот навык повышает конкурентоспособность на рынке труда.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как ключевой soft skill для работодателей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Рекомендательные письма, волонтёрская деятельность и лидерство в проектах играют важную роль в мотивационных и конкурсных оценках, подчеркивая зрелость и самостоятельность абитуриентов.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ответственности при поступлении в вузы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ответственность: традиции англоговорящих семей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семьях с детства формируется традиция разделения домашних обязанностей, что помогает детям осознавать вклад в общее благо и развивает дисциплину.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семейные практики формируют у подрастающего поколения уважение к другим и понимание значимости социальных ролей.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поощряют самостоятельность, предоставляя детям пространство для выбора и ответственности за последствия своих поступков.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семейные советы по важным вопросам служат платформой для обучения навыкам диалога и совместного принятия решений.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ответственность: цифровая этика для подростков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учатся важности сохранения конфиденциальности своих данных, что уменьшает риски мошенничества и позволяет безопасно пользоваться цифровыми ресурсами.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личных данных в сети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распознаванию и предупреждению онлайн-агрессии помогает создавать безопасную и доброжелательную среду в социальных сетях и учебных платформах.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Противодействие кибербуллингу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необходимости уважать чужой труд и проверять достоверность информации способствует формированию этичных привычек в онлайн-пространстве.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авторских прав и информации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ответственность: участие в демократических процессах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активно подключаются к социальным проектам, развивая навыки коллективной работы и эмпатии.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волонтёрских акциях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Обмены и проекты повышают культурную компетентность и формируют глобальное гражданское сознание.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молодёжные программы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саморегуляции и урегулирование конфликтов учат ответственности и уважению к мнению других.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комиссиях школьного самоуправления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обсуждения актуальных мировых и школьных проблем на английском языке способствуют развитию критического мышления.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дебатов и дискуссий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вовлечённости подростков в социальные проекты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проявляют активную социальную позицию, что положительно отражается на их развитии и социальной интеграции.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участия свидетельствует о растущем интересе молодёжи к ответственности и общественным инициативам.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ответственность может привести к эмоциональному выгоранию, если отсутствуют навыки саморегуляции и поддержки со стороны окружающих.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 стресс: баланс психологического здоровья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баланса между учёбой и личной жизнью способствует укреплению психологического здоровья и предупреждает профессиональное выгорание.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техник управления стрессом помогает сохранять продуктивность и эмоциональное равновесие в сложных ситуациях.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Ролевые модели — герои и примеры для подражания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Грета вдохновляет молодёжь во всём мире на активные действия по защите природы, демонстрируя силу убеждений и постоянство в борьбе за важные цели.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Грета Тунберг: голос экологии и ответственности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история борьбы за право на образование мотивирует подростков ценить знания и отстаивать свои права в любых условиях.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Малала Юсуфзай: пример мужества и образовательной ответственности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примеры сверстников, которые меняют мир к лучшему через участие в социальных проектах и инициативы на местном и международном уровнях.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активисты и волонтёры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поведение, формируемое на уроках английского, способствует развитию осознанности, укреплению межличностных связей и подготовке к жизни в демократическом мире.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— фундамент успеха личности и общества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2026-05-07T21:26:56Z</dcterms:created>
  <dcterms:modified xsi:type="dcterms:W3CDTF">2026-05-07T21:26:56Z</dcterms:modified>
</cp:coreProperties>
</file>